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3" r:id="rId2"/>
    <p:sldMasterId id="2147483665" r:id="rId3"/>
    <p:sldMasterId id="2147483687" r:id="rId4"/>
  </p:sldMasterIdLst>
  <p:notesMasterIdLst>
    <p:notesMasterId r:id="rId12"/>
  </p:notesMasterIdLst>
  <p:handoutMasterIdLst>
    <p:handoutMasterId r:id="rId13"/>
  </p:handoutMasterIdLst>
  <p:sldIdLst>
    <p:sldId id="492" r:id="rId5"/>
    <p:sldId id="477" r:id="rId6"/>
    <p:sldId id="491" r:id="rId7"/>
    <p:sldId id="494" r:id="rId8"/>
    <p:sldId id="464" r:id="rId9"/>
    <p:sldId id="489" r:id="rId10"/>
    <p:sldId id="472" r:id="rId11"/>
  </p:sldIdLst>
  <p:sldSz cx="9906000" cy="6858000" type="A4"/>
  <p:notesSz cx="6858000" cy="9144000"/>
  <p:defaultTextStyle>
    <a:defPPr>
      <a:defRPr lang="en-US"/>
    </a:defPPr>
    <a:lvl1pPr marL="0" algn="l" defTabSz="4440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44000" algn="l" defTabSz="4440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888017" algn="l" defTabSz="4440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31986" algn="l" defTabSz="4440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775994" algn="l" defTabSz="4440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19985" algn="l" defTabSz="4440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663993" algn="l" defTabSz="4440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07986" algn="l" defTabSz="4440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551982" algn="l" defTabSz="4440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8582"/>
    <a:srgbClr val="91C74C"/>
    <a:srgbClr val="91C749"/>
    <a:srgbClr val="93C84C"/>
    <a:srgbClr val="009999"/>
    <a:srgbClr val="99CCFF"/>
    <a:srgbClr val="90AFBA"/>
    <a:srgbClr val="FF7C8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7" autoAdjust="0"/>
    <p:restoredTop sz="93486" autoAdjust="0"/>
  </p:normalViewPr>
  <p:slideViewPr>
    <p:cSldViewPr snapToObjects="1">
      <p:cViewPr varScale="1">
        <p:scale>
          <a:sx n="140" d="100"/>
          <a:sy n="140" d="100"/>
        </p:scale>
        <p:origin x="-120" y="-112"/>
      </p:cViewPr>
      <p:guideLst>
        <p:guide orient="horz" pos="4216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008F9-9D14-2F44-841B-5C9F1E6C159E}" type="datetimeFigureOut">
              <a:rPr lang="en-US"/>
              <a:pPr/>
              <a:t>09/04/18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FFDD2-97D6-D04B-9D11-D4606A452C9F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6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22892-9238-CA4A-9325-F62FEF5DE2FC}" type="datetimeFigureOut">
              <a:rPr lang="en-US"/>
              <a:pPr/>
              <a:t>09/04/18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C25E8-6D43-C541-9ACE-9A2FA6D8A7F4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85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40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44000" algn="l" defTabSz="4440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888017" algn="l" defTabSz="4440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31986" algn="l" defTabSz="4440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775994" algn="l" defTabSz="4440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19985" algn="l" defTabSz="4440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63993" algn="l" defTabSz="4440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07986" algn="l" defTabSz="4440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51982" algn="l" defTabSz="4440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5D51F-74B6-CF49-A3AA-6D5407A713D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12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5D51F-74B6-CF49-A3AA-6D5407A713D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424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64592" y="164592"/>
            <a:ext cx="9573768" cy="6515608"/>
          </a:xfrm>
          <a:prstGeom prst="roundRect">
            <a:avLst>
              <a:gd name="adj" fmla="val 1283"/>
            </a:avLst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8816" tIns="44360" rIns="88816" bIns="44360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1" y="4299342"/>
            <a:ext cx="7921752" cy="958847"/>
          </a:xfr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300">
                <a:solidFill>
                  <a:schemeClr val="bg1"/>
                </a:solidFill>
              </a:defRPr>
            </a:lvl1pPr>
            <a:lvl2pPr marL="444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8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1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75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1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63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0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51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990600" y="3330579"/>
            <a:ext cx="7921752" cy="746124"/>
          </a:xfrm>
        </p:spPr>
        <p:txBody>
          <a:bodyPr anchor="b" anchorCtr="0">
            <a:noAutofit/>
          </a:bodyPr>
          <a:lstStyle>
            <a:lvl1pPr algn="ctr">
              <a:defRPr sz="4800" spc="-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6" name="Picture 5" descr="logo.png"/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3931211" y="1584791"/>
            <a:ext cx="2040549" cy="5002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64598" y="4635500"/>
            <a:ext cx="9548440" cy="566739"/>
          </a:xfrm>
        </p:spPr>
        <p:txBody>
          <a:bodyPr anchor="b"/>
          <a:lstStyle>
            <a:lvl1pPr algn="l">
              <a:defRPr sz="2000" b="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8" y="5367674"/>
            <a:ext cx="9548440" cy="8048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44000" indent="0">
              <a:buNone/>
              <a:defRPr sz="1200"/>
            </a:lvl2pPr>
            <a:lvl3pPr marL="888017" indent="0">
              <a:buNone/>
              <a:defRPr sz="1100"/>
            </a:lvl3pPr>
            <a:lvl4pPr marL="1331986" indent="0">
              <a:buNone/>
              <a:defRPr sz="900"/>
            </a:lvl4pPr>
            <a:lvl5pPr marL="1775994" indent="0">
              <a:buNone/>
              <a:defRPr sz="900"/>
            </a:lvl5pPr>
            <a:lvl6pPr marL="2219985" indent="0">
              <a:buNone/>
              <a:defRPr sz="900"/>
            </a:lvl6pPr>
            <a:lvl7pPr marL="2663993" indent="0">
              <a:buNone/>
              <a:defRPr sz="900"/>
            </a:lvl7pPr>
            <a:lvl8pPr marL="3107986" indent="0">
              <a:buNone/>
              <a:defRPr sz="900"/>
            </a:lvl8pPr>
            <a:lvl9pPr marL="3551982" indent="0">
              <a:buNone/>
              <a:defRPr sz="9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Rounded Rectangle 5"/>
          <p:cNvSpPr/>
          <p:nvPr userDrawn="1"/>
        </p:nvSpPr>
        <p:spPr>
          <a:xfrm>
            <a:off x="164592" y="165100"/>
            <a:ext cx="9573768" cy="4470400"/>
          </a:xfrm>
          <a:prstGeom prst="roundRect">
            <a:avLst>
              <a:gd name="adj" fmla="val 2053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8816" tIns="44360" rIns="88816" bIns="44360"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SEAD Table of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145000" y="288000"/>
            <a:ext cx="7761000" cy="90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27307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437500" y="288000"/>
            <a:ext cx="6497582" cy="9000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l">
              <a:spcAft>
                <a:spcPts val="0"/>
              </a:spcAft>
              <a:defRPr sz="2800" kern="1200" baseline="0">
                <a:solidFill>
                  <a:schemeClr val="bg1"/>
                </a:solidFill>
                <a:latin typeface="Rockwell"/>
                <a:cs typeface="Rockwell"/>
              </a:defRPr>
            </a:lvl1pPr>
          </a:lstStyle>
          <a:p>
            <a:r>
              <a:rPr lang="en-GB" dirty="0"/>
              <a:t>Table of Contents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288000"/>
            <a:ext cx="2028000" cy="90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27307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12" descr="logo_green_342_cmyk_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8116" y="391964"/>
            <a:ext cx="1096629" cy="721173"/>
          </a:xfrm>
          <a:prstGeom prst="rect">
            <a:avLst/>
          </a:prstGeom>
        </p:spPr>
      </p:pic>
      <p:sp>
        <p:nvSpPr>
          <p:cNvPr id="7" name="Table Placeholder 15"/>
          <p:cNvSpPr>
            <a:spLocks noGrp="1"/>
          </p:cNvSpPr>
          <p:nvPr>
            <p:ph type="tbl" sz="quarter" idx="10"/>
          </p:nvPr>
        </p:nvSpPr>
        <p:spPr>
          <a:xfrm>
            <a:off x="354440" y="1638332"/>
            <a:ext cx="7852569" cy="4756151"/>
          </a:xfrm>
          <a:prstGeom prst="rect">
            <a:avLst/>
          </a:prstGeom>
        </p:spPr>
        <p:txBody>
          <a:bodyPr lIns="105457" tIns="52705" rIns="105457" bIns="52705"/>
          <a:lstStyle>
            <a:lvl1pPr marL="0" indent="0">
              <a:buFontTx/>
              <a:buNone/>
              <a:defRPr sz="1800">
                <a:latin typeface="Rockwell" panose="02060603020205020403" pitchFamily="18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1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SEAD Table of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145000" y="288000"/>
            <a:ext cx="7761000" cy="90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28089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437500" y="288000"/>
            <a:ext cx="6497582" cy="9000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l">
              <a:spcAft>
                <a:spcPts val="0"/>
              </a:spcAft>
              <a:defRPr sz="2800" kern="1200" baseline="0">
                <a:solidFill>
                  <a:schemeClr val="bg1"/>
                </a:solidFill>
                <a:latin typeface="Rockwell"/>
                <a:cs typeface="Rockwell"/>
              </a:defRPr>
            </a:lvl1pPr>
          </a:lstStyle>
          <a:p>
            <a:r>
              <a:rPr lang="en-GB" dirty="0"/>
              <a:t>Table of Contents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288000"/>
            <a:ext cx="2028000" cy="90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28089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12" descr="logo_green_342_cmyk_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8116" y="391964"/>
            <a:ext cx="1096629" cy="721173"/>
          </a:xfrm>
          <a:prstGeom prst="rect">
            <a:avLst/>
          </a:prstGeom>
        </p:spPr>
      </p:pic>
      <p:sp>
        <p:nvSpPr>
          <p:cNvPr id="7" name="Table Placeholder 15"/>
          <p:cNvSpPr>
            <a:spLocks noGrp="1"/>
          </p:cNvSpPr>
          <p:nvPr>
            <p:ph type="tbl" sz="quarter" idx="10"/>
          </p:nvPr>
        </p:nvSpPr>
        <p:spPr>
          <a:xfrm>
            <a:off x="354426" y="1638332"/>
            <a:ext cx="7852569" cy="4756151"/>
          </a:xfrm>
          <a:prstGeom prst="rect">
            <a:avLst/>
          </a:prstGeom>
        </p:spPr>
        <p:txBody>
          <a:bodyPr lIns="105613" tIns="52782" rIns="105613" bIns="52782"/>
          <a:lstStyle>
            <a:lvl1pPr marL="0" indent="0">
              <a:buFontTx/>
              <a:buNone/>
              <a:defRPr sz="1800">
                <a:latin typeface="Rockwell" panose="02060603020205020403" pitchFamily="18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1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SEAD Table of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145000" y="288000"/>
            <a:ext cx="7761000" cy="900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24792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437500" y="288000"/>
            <a:ext cx="6497582" cy="9000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l">
              <a:spcAft>
                <a:spcPts val="0"/>
              </a:spcAft>
              <a:defRPr sz="2800" kern="1200" baseline="0">
                <a:solidFill>
                  <a:schemeClr val="bg1"/>
                </a:solidFill>
                <a:latin typeface="Rockwell"/>
                <a:cs typeface="Rockwell"/>
              </a:defRPr>
            </a:lvl1pPr>
          </a:lstStyle>
          <a:p>
            <a:r>
              <a:rPr lang="en-GB" dirty="0"/>
              <a:t>Table of Contents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288000"/>
            <a:ext cx="2028000" cy="90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524792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12" descr="logo_green_342_cmyk_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8116" y="391964"/>
            <a:ext cx="1096629" cy="721173"/>
          </a:xfrm>
          <a:prstGeom prst="rect">
            <a:avLst/>
          </a:prstGeom>
        </p:spPr>
      </p:pic>
      <p:sp>
        <p:nvSpPr>
          <p:cNvPr id="7" name="Table Placeholder 15"/>
          <p:cNvSpPr>
            <a:spLocks noGrp="1"/>
          </p:cNvSpPr>
          <p:nvPr>
            <p:ph type="tbl" sz="quarter" idx="10"/>
          </p:nvPr>
        </p:nvSpPr>
        <p:spPr>
          <a:xfrm>
            <a:off x="354486" y="1638332"/>
            <a:ext cx="7852569" cy="4756151"/>
          </a:xfrm>
          <a:prstGeom prst="rect">
            <a:avLst/>
          </a:prstGeom>
        </p:spPr>
        <p:txBody>
          <a:bodyPr lIns="104953" tIns="52458" rIns="104953" bIns="52458"/>
          <a:lstStyle>
            <a:lvl1pPr marL="0" indent="0">
              <a:buFontTx/>
              <a:buNone/>
              <a:defRPr sz="1800">
                <a:latin typeface="Rockwell" panose="02060603020205020403" pitchFamily="18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1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y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8600" y="225612"/>
            <a:ext cx="7950200" cy="6022792"/>
          </a:xfrm>
        </p:spPr>
        <p:txBody>
          <a:bodyPr anchor="ctr" anchorCtr="0"/>
          <a:lstStyle>
            <a:lvl1pPr marL="0" indent="0">
              <a:buNone/>
              <a:defRPr sz="2800" i="1">
                <a:solidFill>
                  <a:srgbClr val="FFFFFF"/>
                </a:solidFill>
              </a:defRPr>
            </a:lvl1pPr>
            <a:lvl2pPr>
              <a:buClr>
                <a:schemeClr val="bg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bg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bg1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1498612" y="6442916"/>
            <a:ext cx="8242300" cy="254957"/>
          </a:xfrm>
          <a:prstGeom prst="roundRect">
            <a:avLst>
              <a:gd name="adj" fmla="val 1894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8816" tIns="44360" rIns="88816" bIns="44360" rtlCol="0" anchor="ctr"/>
          <a:lstStyle/>
          <a:p>
            <a:pPr algn="ctr"/>
            <a:endParaRPr lang="en-US"/>
          </a:p>
        </p:txBody>
      </p:sp>
      <p:pic>
        <p:nvPicPr>
          <p:cNvPr id="5" name="Picture 4" descr="logo.png"/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190805" y="6426337"/>
            <a:ext cx="1168908" cy="286543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978900" y="6442916"/>
            <a:ext cx="762000" cy="254957"/>
          </a:xfrm>
          <a:prstGeom prst="rect">
            <a:avLst/>
          </a:prstGeom>
          <a:noFill/>
        </p:spPr>
        <p:txBody>
          <a:bodyPr wrap="square" lIns="88816" tIns="0" rIns="88816" bIns="0" rtlCol="0" anchor="ctr" anchorCtr="0">
            <a:noAutofit/>
          </a:bodyPr>
          <a:lstStyle/>
          <a:p>
            <a:pPr algn="r"/>
            <a:endParaRPr lang="en-US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473208" y="2404309"/>
            <a:ext cx="7716706" cy="769147"/>
          </a:xfrm>
        </p:spPr>
        <p:txBody>
          <a:bodyPr anchor="b" anchorCtr="0"/>
          <a:lstStyle>
            <a:lvl1pPr algn="l">
              <a:defRPr sz="4000" b="0" cap="none" spc="-1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900" y="3287732"/>
            <a:ext cx="7716706" cy="598487"/>
          </a:xfrm>
        </p:spPr>
        <p:txBody>
          <a:bodyPr anchor="t" anchorCtr="0"/>
          <a:lstStyle>
            <a:lvl1pPr marL="0" indent="0">
              <a:buNone/>
              <a:defRPr sz="2300">
                <a:solidFill>
                  <a:srgbClr val="FFFFFF"/>
                </a:solidFill>
              </a:defRPr>
            </a:lvl1pPr>
            <a:lvl2pPr marL="4440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880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31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775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199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6639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07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551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Rounded Rectangle 6"/>
          <p:cNvSpPr/>
          <p:nvPr userDrawn="1"/>
        </p:nvSpPr>
        <p:spPr>
          <a:xfrm>
            <a:off x="1498612" y="6442916"/>
            <a:ext cx="8242300" cy="254957"/>
          </a:xfrm>
          <a:prstGeom prst="roundRect">
            <a:avLst>
              <a:gd name="adj" fmla="val 189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8816" tIns="44360" rIns="88816" bIns="44360" rtlCol="0" anchor="ctr"/>
          <a:lstStyle/>
          <a:p>
            <a:pPr algn="ctr"/>
            <a:endParaRPr lang="en-US"/>
          </a:p>
        </p:txBody>
      </p: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0805" y="6426337"/>
            <a:ext cx="1168908" cy="2865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98605" y="1130300"/>
            <a:ext cx="3886201" cy="5105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52239" y="1130300"/>
            <a:ext cx="3886201" cy="5105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925" y="1130639"/>
            <a:ext cx="3884675" cy="576263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44000" indent="0">
              <a:buNone/>
              <a:defRPr sz="2000" b="1"/>
            </a:lvl2pPr>
            <a:lvl3pPr marL="888017" indent="0">
              <a:buNone/>
              <a:defRPr sz="1800" b="1"/>
            </a:lvl3pPr>
            <a:lvl4pPr marL="1331986" indent="0">
              <a:buNone/>
              <a:defRPr sz="1600" b="1"/>
            </a:lvl4pPr>
            <a:lvl5pPr marL="1775994" indent="0">
              <a:buNone/>
              <a:defRPr sz="1600" b="1"/>
            </a:lvl5pPr>
            <a:lvl6pPr marL="2219985" indent="0">
              <a:buNone/>
              <a:defRPr sz="1600" b="1"/>
            </a:lvl6pPr>
            <a:lvl7pPr marL="2663993" indent="0">
              <a:buNone/>
              <a:defRPr sz="1600" b="1"/>
            </a:lvl7pPr>
            <a:lvl8pPr marL="3107986" indent="0">
              <a:buNone/>
              <a:defRPr sz="1600" b="1"/>
            </a:lvl8pPr>
            <a:lvl9pPr marL="3551982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5925" y="1706632"/>
            <a:ext cx="3884675" cy="454183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9542" y="1130639"/>
            <a:ext cx="3886201" cy="576263"/>
          </a:xfrm>
        </p:spPr>
        <p:txBody>
          <a:bodyPr anchor="t" anchorCtr="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44000" indent="0">
              <a:buNone/>
              <a:defRPr sz="2000" b="1"/>
            </a:lvl2pPr>
            <a:lvl3pPr marL="888017" indent="0">
              <a:buNone/>
              <a:defRPr sz="1800" b="1"/>
            </a:lvl3pPr>
            <a:lvl4pPr marL="1331986" indent="0">
              <a:buNone/>
              <a:defRPr sz="1600" b="1"/>
            </a:lvl4pPr>
            <a:lvl5pPr marL="1775994" indent="0">
              <a:buNone/>
              <a:defRPr sz="1600" b="1"/>
            </a:lvl5pPr>
            <a:lvl6pPr marL="2219985" indent="0">
              <a:buNone/>
              <a:defRPr sz="1600" b="1"/>
            </a:lvl6pPr>
            <a:lvl7pPr marL="2663993" indent="0">
              <a:buNone/>
              <a:defRPr sz="1600" b="1"/>
            </a:lvl7pPr>
            <a:lvl8pPr marL="3107986" indent="0">
              <a:buNone/>
              <a:defRPr sz="1600" b="1"/>
            </a:lvl8pPr>
            <a:lvl9pPr marL="3551982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9542" y="1706632"/>
            <a:ext cx="3886201" cy="454183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white">
          <a:xfrm>
            <a:off x="0" y="0"/>
            <a:ext cx="99060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8816" tIns="44360" rIns="88816" bIns="44360"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5" y="1130303"/>
            <a:ext cx="3324932" cy="5041900"/>
          </a:xfrm>
        </p:spPr>
        <p:txBody>
          <a:bodyPr anchor="ctr" anchorCtr="0"/>
          <a:lstStyle>
            <a:lvl1pPr marL="0" indent="0">
              <a:buNone/>
              <a:defRPr sz="1600"/>
            </a:lvl1pPr>
            <a:lvl2pPr marL="444000" indent="0">
              <a:buNone/>
              <a:defRPr sz="1200"/>
            </a:lvl2pPr>
            <a:lvl3pPr marL="888017" indent="0">
              <a:buNone/>
              <a:defRPr sz="1100"/>
            </a:lvl3pPr>
            <a:lvl4pPr marL="1331986" indent="0">
              <a:buNone/>
              <a:defRPr sz="900"/>
            </a:lvl4pPr>
            <a:lvl5pPr marL="1775994" indent="0">
              <a:buNone/>
              <a:defRPr sz="900"/>
            </a:lvl5pPr>
            <a:lvl6pPr marL="2219985" indent="0">
              <a:buNone/>
              <a:defRPr sz="900"/>
            </a:lvl6pPr>
            <a:lvl7pPr marL="2663993" indent="0">
              <a:buNone/>
              <a:defRPr sz="900"/>
            </a:lvl7pPr>
            <a:lvl8pPr marL="3107986" indent="0">
              <a:buNone/>
              <a:defRPr sz="900"/>
            </a:lvl8pPr>
            <a:lvl9pPr marL="3551982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00204" y="304800"/>
            <a:ext cx="8125532" cy="5334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0"/>
          </p:nvPr>
        </p:nvSpPr>
        <p:spPr>
          <a:xfrm>
            <a:off x="1485900" y="1130303"/>
            <a:ext cx="4544132" cy="50419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8602" y="1143000"/>
            <a:ext cx="8227132" cy="5105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Rounded Rectangle 6"/>
          <p:cNvSpPr/>
          <p:nvPr userDrawn="1"/>
        </p:nvSpPr>
        <p:spPr>
          <a:xfrm>
            <a:off x="164592" y="164592"/>
            <a:ext cx="9573768" cy="812800"/>
          </a:xfrm>
          <a:prstGeom prst="roundRect">
            <a:avLst>
              <a:gd name="adj" fmla="val 9723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8816" tIns="44360" rIns="88816" bIns="44360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1498600" y="225611"/>
            <a:ext cx="8140700" cy="6663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8978900" y="6442916"/>
            <a:ext cx="762000" cy="254957"/>
          </a:xfrm>
          <a:prstGeom prst="rect">
            <a:avLst/>
          </a:prstGeom>
          <a:noFill/>
        </p:spPr>
        <p:txBody>
          <a:bodyPr wrap="square" lIns="88816" tIns="0" rIns="88816" bIns="0" rtlCol="0" anchor="ctr" anchorCtr="0">
            <a:noAutofit/>
          </a:bodyPr>
          <a:lstStyle/>
          <a:p>
            <a:pPr algn="r"/>
            <a:endParaRPr lang="en-US" sz="11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96" r:id="rId11"/>
    <p:sldLayoutId id="2147483698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44000" rtl="0" eaLnBrk="1" latinLnBrk="0" hangingPunct="1">
        <a:spcBef>
          <a:spcPct val="0"/>
        </a:spcBef>
        <a:buNone/>
        <a:defRPr sz="26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3509" indent="-223509" algn="l" defTabSz="444000" rtl="0" eaLnBrk="1" latinLnBrk="0" hangingPunct="1">
        <a:spcBef>
          <a:spcPts val="1200"/>
        </a:spcBef>
        <a:buClr>
          <a:schemeClr val="accent3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48617" indent="-215827" algn="l" defTabSz="444000" rtl="0" eaLnBrk="1" latinLnBrk="0" hangingPunct="1">
        <a:spcBef>
          <a:spcPts val="300"/>
        </a:spcBef>
        <a:buClr>
          <a:schemeClr val="tx1"/>
        </a:buClr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61386" indent="-221986" algn="l" defTabSz="444000" rtl="0" eaLnBrk="1" latinLnBrk="0" hangingPunct="1">
        <a:spcBef>
          <a:spcPts val="300"/>
        </a:spcBef>
        <a:buClr>
          <a:schemeClr val="accent3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81831" indent="-221986" algn="l" defTabSz="444000" rtl="0" eaLnBrk="1" latinLnBrk="0" hangingPunct="1">
        <a:spcBef>
          <a:spcPts val="300"/>
        </a:spcBef>
        <a:buClr>
          <a:schemeClr val="accent3"/>
        </a:buClr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13069" indent="-221986" algn="l" defTabSz="444000" rtl="0" eaLnBrk="1" latinLnBrk="0" hangingPunct="1">
        <a:spcBef>
          <a:spcPts val="300"/>
        </a:spcBef>
        <a:buClr>
          <a:schemeClr val="accent3"/>
        </a:buClr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441993" indent="-221986" algn="l" defTabSz="4440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85984" indent="-221986" algn="l" defTabSz="4440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29993" indent="-221986" algn="l" defTabSz="4440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73979" indent="-221986" algn="l" defTabSz="4440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40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4000" algn="l" defTabSz="4440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88017" algn="l" defTabSz="4440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31986" algn="l" defTabSz="4440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75994" algn="l" defTabSz="4440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19985" algn="l" defTabSz="4440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3993" algn="l" defTabSz="4440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07986" algn="l" defTabSz="4440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51982" algn="l" defTabSz="4440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7" y="1676405"/>
            <a:ext cx="7696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792" tIns="44350" rIns="88792" bIns="443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17" y="762001"/>
            <a:ext cx="6476999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792" tIns="44350" rIns="88792" bIns="443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610627" y="6324601"/>
            <a:ext cx="11430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92" tIns="44350" rIns="88792" bIns="4435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20000"/>
              </a:lnSpc>
              <a:defRPr sz="1100" b="0">
                <a:solidFill>
                  <a:srgbClr val="707478"/>
                </a:solidFill>
                <a:latin typeface="Helvetica Neue" pitchFamily="-65" charset="0"/>
                <a:ea typeface="ＭＳ Ｐゴシック" pitchFamily="-65" charset="-128"/>
              </a:defRPr>
            </a:lvl1pPr>
          </a:lstStyle>
          <a:p>
            <a:pPr defTabSz="887762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mtClean="0"/>
          </a:p>
          <a:p>
            <a:pPr defTabSz="88776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Page </a:t>
            </a:r>
            <a:fld id="{CC34E207-9DFA-4F0D-A19C-BE7D134E2934}" type="slidenum">
              <a:rPr lang="en-US" smtClean="0"/>
              <a:pPr defTabSz="887762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C0C0C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MS PGothic" pitchFamily="34" charset="-128"/>
          <a:cs typeface="ＭＳ Ｐゴシック" pitchFamily="-10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  <a:ea typeface="MS PGothic" pitchFamily="34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  <a:ea typeface="MS PGothic" pitchFamily="34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  <a:ea typeface="MS PGothic" pitchFamily="34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  <a:ea typeface="MS PGothic" pitchFamily="34" charset="-128"/>
          <a:cs typeface="ＭＳ Ｐゴシック" pitchFamily="-108" charset="-128"/>
        </a:defRPr>
      </a:lvl5pPr>
      <a:lvl6pPr marL="443868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</a:defRPr>
      </a:lvl6pPr>
      <a:lvl7pPr marL="887762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</a:defRPr>
      </a:lvl7pPr>
      <a:lvl8pPr marL="1331597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</a:defRPr>
      </a:lvl8pPr>
      <a:lvl9pPr marL="1775476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</a:defRPr>
      </a:lvl9pPr>
    </p:titleStyle>
    <p:bodyStyle>
      <a:lvl1pPr marL="184965" indent="-184965" algn="l" rtl="0" eaLnBrk="0" fontAlgn="base" hangingPunct="0">
        <a:spcBef>
          <a:spcPct val="50000"/>
        </a:spcBef>
        <a:spcAft>
          <a:spcPct val="0"/>
        </a:spcAft>
        <a:buClr>
          <a:srgbClr val="77DF39"/>
        </a:buClr>
        <a:buChar char="•"/>
        <a:defRPr sz="2300">
          <a:solidFill>
            <a:schemeClr val="tx1"/>
          </a:solidFill>
          <a:latin typeface="+mn-lt"/>
          <a:ea typeface="MS PGothic" pitchFamily="34" charset="-128"/>
          <a:cs typeface="ＭＳ Ｐゴシック" pitchFamily="-108" charset="-128"/>
        </a:defRPr>
      </a:lvl1pPr>
      <a:lvl2pPr marL="547139" indent="-177277" algn="l" rtl="0" eaLnBrk="0" fontAlgn="base" hangingPunct="0">
        <a:spcBef>
          <a:spcPct val="50000"/>
        </a:spcBef>
        <a:spcAft>
          <a:spcPct val="0"/>
        </a:spcAft>
        <a:buClr>
          <a:srgbClr val="77DF39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2pPr>
      <a:lvl3pPr marL="933964" indent="-201893" algn="l" rtl="0" eaLnBrk="0" fontAlgn="base" hangingPunct="0">
        <a:spcBef>
          <a:spcPct val="30000"/>
        </a:spcBef>
        <a:spcAft>
          <a:spcPct val="0"/>
        </a:spcAft>
        <a:buClr>
          <a:srgbClr val="85C440"/>
        </a:buClr>
        <a:buFont typeface="Arial" pitchFamily="34" charset="0"/>
        <a:buChar char="–"/>
        <a:defRPr>
          <a:solidFill>
            <a:schemeClr val="tx1"/>
          </a:solidFill>
          <a:latin typeface="+mn-lt"/>
          <a:ea typeface="MS PGothic" pitchFamily="34" charset="-128"/>
        </a:defRPr>
      </a:lvl3pPr>
      <a:lvl4pPr marL="1402499" indent="-283550" algn="l" rtl="0" eaLnBrk="0" fontAlgn="base" hangingPunct="0">
        <a:spcBef>
          <a:spcPct val="30000"/>
        </a:spcBef>
        <a:spcAft>
          <a:spcPct val="0"/>
        </a:spcAft>
        <a:buClr>
          <a:srgbClr val="85C440"/>
        </a:buClr>
        <a:buFont typeface="Times" charset="0"/>
        <a:buChar char="•"/>
        <a:defRPr sz="1600">
          <a:solidFill>
            <a:schemeClr val="tx1"/>
          </a:solidFill>
          <a:latin typeface="+mn-lt"/>
          <a:ea typeface="MS PGothic" pitchFamily="34" charset="-128"/>
        </a:defRPr>
      </a:lvl4pPr>
      <a:lvl5pPr marL="1894154" indent="-306721" algn="l" rtl="0" eaLnBrk="0" fontAlgn="base" hangingPunct="0">
        <a:spcBef>
          <a:spcPct val="30000"/>
        </a:spcBef>
        <a:spcAft>
          <a:spcPct val="0"/>
        </a:spcAft>
        <a:buClr>
          <a:srgbClr val="85C440"/>
        </a:buClr>
        <a:buFont typeface="Times" charset="0"/>
        <a:buChar char="–"/>
        <a:defRPr sz="1400">
          <a:solidFill>
            <a:schemeClr val="tx1"/>
          </a:solidFill>
          <a:latin typeface="+mn-lt"/>
          <a:ea typeface="MS PGothic" pitchFamily="34" charset="-128"/>
        </a:defRPr>
      </a:lvl5pPr>
      <a:lvl6pPr marL="2338016" indent="-306721" algn="l" rtl="0" fontAlgn="base">
        <a:spcBef>
          <a:spcPct val="30000"/>
        </a:spcBef>
        <a:spcAft>
          <a:spcPct val="0"/>
        </a:spcAft>
        <a:buClr>
          <a:srgbClr val="85C440"/>
        </a:buClr>
        <a:buFont typeface="Times" pitchFamily="-108" charset="0"/>
        <a:buChar char="–"/>
        <a:defRPr sz="1400">
          <a:solidFill>
            <a:schemeClr val="tx1"/>
          </a:solidFill>
          <a:latin typeface="+mn-lt"/>
          <a:ea typeface="ＭＳ Ｐゴシック" pitchFamily="-108" charset="-128"/>
        </a:defRPr>
      </a:lvl6pPr>
      <a:lvl7pPr marL="2781881" indent="-306721" algn="l" rtl="0" fontAlgn="base">
        <a:spcBef>
          <a:spcPct val="30000"/>
        </a:spcBef>
        <a:spcAft>
          <a:spcPct val="0"/>
        </a:spcAft>
        <a:buClr>
          <a:srgbClr val="85C440"/>
        </a:buClr>
        <a:buFont typeface="Times" pitchFamily="-108" charset="0"/>
        <a:buChar char="–"/>
        <a:defRPr sz="1400">
          <a:solidFill>
            <a:schemeClr val="tx1"/>
          </a:solidFill>
          <a:latin typeface="+mn-lt"/>
          <a:ea typeface="ＭＳ Ｐゴシック" pitchFamily="-108" charset="-128"/>
        </a:defRPr>
      </a:lvl7pPr>
      <a:lvl8pPr marL="3225753" indent="-306721" algn="l" rtl="0" fontAlgn="base">
        <a:spcBef>
          <a:spcPct val="30000"/>
        </a:spcBef>
        <a:spcAft>
          <a:spcPct val="0"/>
        </a:spcAft>
        <a:buClr>
          <a:srgbClr val="85C440"/>
        </a:buClr>
        <a:buFont typeface="Times" pitchFamily="-108" charset="0"/>
        <a:buChar char="–"/>
        <a:defRPr sz="1400">
          <a:solidFill>
            <a:schemeClr val="tx1"/>
          </a:solidFill>
          <a:latin typeface="+mn-lt"/>
          <a:ea typeface="ＭＳ Ｐゴシック" pitchFamily="-108" charset="-128"/>
        </a:defRPr>
      </a:lvl8pPr>
      <a:lvl9pPr marL="3669620" indent="-306721" algn="l" rtl="0" fontAlgn="base">
        <a:spcBef>
          <a:spcPct val="30000"/>
        </a:spcBef>
        <a:spcAft>
          <a:spcPct val="0"/>
        </a:spcAft>
        <a:buClr>
          <a:srgbClr val="85C440"/>
        </a:buClr>
        <a:buFont typeface="Times" pitchFamily="-108" charset="0"/>
        <a:buChar char="–"/>
        <a:defRPr sz="1400">
          <a:solidFill>
            <a:schemeClr val="tx1"/>
          </a:solidFill>
          <a:latin typeface="+mn-lt"/>
          <a:ea typeface="ＭＳ Ｐゴシック" pitchFamily="-108" charset="-128"/>
        </a:defRPr>
      </a:lvl9pPr>
    </p:bodyStyle>
    <p:otherStyle>
      <a:defPPr>
        <a:defRPr lang="en-US"/>
      </a:defPPr>
      <a:lvl1pPr marL="0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3868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87762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31597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75476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19338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3224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07079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50949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7" y="1676405"/>
            <a:ext cx="7696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792" tIns="44350" rIns="88792" bIns="443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17" y="762001"/>
            <a:ext cx="6476999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792" tIns="44350" rIns="88792" bIns="443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610627" y="6324601"/>
            <a:ext cx="11430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92" tIns="44350" rIns="88792" bIns="4435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20000"/>
              </a:lnSpc>
              <a:defRPr sz="1100" b="0">
                <a:solidFill>
                  <a:srgbClr val="707478"/>
                </a:solidFill>
                <a:latin typeface="Helvetica Neue" charset="0"/>
                <a:ea typeface="ＭＳ Ｐゴシック" charset="-128"/>
              </a:defRPr>
            </a:lvl1pPr>
          </a:lstStyle>
          <a:p>
            <a:pPr defTabSz="887762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mtClean="0"/>
          </a:p>
          <a:p>
            <a:pPr defTabSz="88776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Page </a:t>
            </a:r>
            <a:fld id="{B7093DCF-6D6D-418E-AA34-AFEF60E13689}" type="slidenum">
              <a:rPr lang="en-US" smtClean="0"/>
              <a:pPr defTabSz="887762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C0C0C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MS PGothic" pitchFamily="34" charset="-128"/>
          <a:cs typeface="ＭＳ Ｐゴシック" pitchFamily="-10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  <a:ea typeface="MS PGothic" pitchFamily="34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  <a:ea typeface="MS PGothic" pitchFamily="34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  <a:ea typeface="MS PGothic" pitchFamily="34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  <a:ea typeface="MS PGothic" pitchFamily="34" charset="-128"/>
          <a:cs typeface="ＭＳ Ｐゴシック" pitchFamily="-108" charset="-128"/>
        </a:defRPr>
      </a:lvl5pPr>
      <a:lvl6pPr marL="443868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</a:defRPr>
      </a:lvl6pPr>
      <a:lvl7pPr marL="887762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</a:defRPr>
      </a:lvl7pPr>
      <a:lvl8pPr marL="1331597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</a:defRPr>
      </a:lvl8pPr>
      <a:lvl9pPr marL="1775476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Helvetica Neue" pitchFamily="-108" charset="0"/>
        </a:defRPr>
      </a:lvl9pPr>
    </p:titleStyle>
    <p:bodyStyle>
      <a:lvl1pPr marL="184965" indent="-184965" algn="l" rtl="0" eaLnBrk="0" fontAlgn="base" hangingPunct="0">
        <a:spcBef>
          <a:spcPct val="50000"/>
        </a:spcBef>
        <a:spcAft>
          <a:spcPct val="0"/>
        </a:spcAft>
        <a:buClr>
          <a:srgbClr val="77DF39"/>
        </a:buClr>
        <a:buChar char="•"/>
        <a:defRPr sz="2300">
          <a:solidFill>
            <a:schemeClr val="tx1"/>
          </a:solidFill>
          <a:latin typeface="+mn-lt"/>
          <a:ea typeface="MS PGothic" pitchFamily="34" charset="-128"/>
          <a:cs typeface="ＭＳ Ｐゴシック" pitchFamily="-108" charset="-128"/>
        </a:defRPr>
      </a:lvl1pPr>
      <a:lvl2pPr marL="547139" indent="-177277" algn="l" rtl="0" eaLnBrk="0" fontAlgn="base" hangingPunct="0">
        <a:spcBef>
          <a:spcPct val="50000"/>
        </a:spcBef>
        <a:spcAft>
          <a:spcPct val="0"/>
        </a:spcAft>
        <a:buClr>
          <a:srgbClr val="77DF39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2pPr>
      <a:lvl3pPr marL="933964" indent="-201893" algn="l" rtl="0" eaLnBrk="0" fontAlgn="base" hangingPunct="0">
        <a:spcBef>
          <a:spcPct val="30000"/>
        </a:spcBef>
        <a:spcAft>
          <a:spcPct val="0"/>
        </a:spcAft>
        <a:buClr>
          <a:srgbClr val="85C440"/>
        </a:buClr>
        <a:buFont typeface="Arial" pitchFamily="34" charset="0"/>
        <a:buChar char="–"/>
        <a:defRPr>
          <a:solidFill>
            <a:schemeClr val="tx1"/>
          </a:solidFill>
          <a:latin typeface="+mn-lt"/>
          <a:ea typeface="MS PGothic" pitchFamily="34" charset="-128"/>
        </a:defRPr>
      </a:lvl3pPr>
      <a:lvl4pPr marL="1402499" indent="-283550" algn="l" rtl="0" eaLnBrk="0" fontAlgn="base" hangingPunct="0">
        <a:spcBef>
          <a:spcPct val="30000"/>
        </a:spcBef>
        <a:spcAft>
          <a:spcPct val="0"/>
        </a:spcAft>
        <a:buClr>
          <a:srgbClr val="85C440"/>
        </a:buClr>
        <a:buFont typeface="Times" charset="0"/>
        <a:buChar char="•"/>
        <a:defRPr sz="1600">
          <a:solidFill>
            <a:schemeClr val="tx1"/>
          </a:solidFill>
          <a:latin typeface="+mn-lt"/>
          <a:ea typeface="MS PGothic" pitchFamily="34" charset="-128"/>
        </a:defRPr>
      </a:lvl4pPr>
      <a:lvl5pPr marL="1894154" indent="-306721" algn="l" rtl="0" eaLnBrk="0" fontAlgn="base" hangingPunct="0">
        <a:spcBef>
          <a:spcPct val="30000"/>
        </a:spcBef>
        <a:spcAft>
          <a:spcPct val="0"/>
        </a:spcAft>
        <a:buClr>
          <a:srgbClr val="85C440"/>
        </a:buClr>
        <a:buFont typeface="Times" charset="0"/>
        <a:buChar char="–"/>
        <a:defRPr sz="1400">
          <a:solidFill>
            <a:schemeClr val="tx1"/>
          </a:solidFill>
          <a:latin typeface="+mn-lt"/>
          <a:ea typeface="MS PGothic" pitchFamily="34" charset="-128"/>
        </a:defRPr>
      </a:lvl5pPr>
      <a:lvl6pPr marL="2338016" indent="-306721" algn="l" rtl="0" fontAlgn="base">
        <a:spcBef>
          <a:spcPct val="30000"/>
        </a:spcBef>
        <a:spcAft>
          <a:spcPct val="0"/>
        </a:spcAft>
        <a:buClr>
          <a:srgbClr val="85C440"/>
        </a:buClr>
        <a:buFont typeface="Times" pitchFamily="-108" charset="0"/>
        <a:buChar char="–"/>
        <a:defRPr sz="1400">
          <a:solidFill>
            <a:schemeClr val="tx1"/>
          </a:solidFill>
          <a:latin typeface="+mn-lt"/>
          <a:ea typeface="ＭＳ Ｐゴシック" pitchFamily="-108" charset="-128"/>
        </a:defRPr>
      </a:lvl6pPr>
      <a:lvl7pPr marL="2781881" indent="-306721" algn="l" rtl="0" fontAlgn="base">
        <a:spcBef>
          <a:spcPct val="30000"/>
        </a:spcBef>
        <a:spcAft>
          <a:spcPct val="0"/>
        </a:spcAft>
        <a:buClr>
          <a:srgbClr val="85C440"/>
        </a:buClr>
        <a:buFont typeface="Times" pitchFamily="-108" charset="0"/>
        <a:buChar char="–"/>
        <a:defRPr sz="1400">
          <a:solidFill>
            <a:schemeClr val="tx1"/>
          </a:solidFill>
          <a:latin typeface="+mn-lt"/>
          <a:ea typeface="ＭＳ Ｐゴシック" pitchFamily="-108" charset="-128"/>
        </a:defRPr>
      </a:lvl7pPr>
      <a:lvl8pPr marL="3225753" indent="-306721" algn="l" rtl="0" fontAlgn="base">
        <a:spcBef>
          <a:spcPct val="30000"/>
        </a:spcBef>
        <a:spcAft>
          <a:spcPct val="0"/>
        </a:spcAft>
        <a:buClr>
          <a:srgbClr val="85C440"/>
        </a:buClr>
        <a:buFont typeface="Times" pitchFamily="-108" charset="0"/>
        <a:buChar char="–"/>
        <a:defRPr sz="1400">
          <a:solidFill>
            <a:schemeClr val="tx1"/>
          </a:solidFill>
          <a:latin typeface="+mn-lt"/>
          <a:ea typeface="ＭＳ Ｐゴシック" pitchFamily="-108" charset="-128"/>
        </a:defRPr>
      </a:lvl8pPr>
      <a:lvl9pPr marL="3669620" indent="-306721" algn="l" rtl="0" fontAlgn="base">
        <a:spcBef>
          <a:spcPct val="30000"/>
        </a:spcBef>
        <a:spcAft>
          <a:spcPct val="0"/>
        </a:spcAft>
        <a:buClr>
          <a:srgbClr val="85C440"/>
        </a:buClr>
        <a:buFont typeface="Times" pitchFamily="-108" charset="0"/>
        <a:buChar char="–"/>
        <a:defRPr sz="1400">
          <a:solidFill>
            <a:schemeClr val="tx1"/>
          </a:solidFill>
          <a:latin typeface="+mn-lt"/>
          <a:ea typeface="ＭＳ Ｐゴシック" pitchFamily="-108" charset="-128"/>
        </a:defRPr>
      </a:lvl9pPr>
    </p:bodyStyle>
    <p:otherStyle>
      <a:defPPr>
        <a:defRPr lang="en-US"/>
      </a:defPPr>
      <a:lvl1pPr marL="0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3868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87762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31597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75476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19338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3224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07079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50949" algn="l" defTabSz="4438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85000"/>
                <a:alpha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52485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671" indent="-393671" algn="l" defTabSz="524852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52975" indent="-328061" algn="l" defTabSz="524852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12279" indent="-262430" algn="l" defTabSz="524852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37164" indent="-262430" algn="l" defTabSz="524852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62066" indent="-262430" algn="l" defTabSz="524852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6969" indent="-262430" algn="l" defTabSz="524852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1868" indent="-262430" algn="l" defTabSz="524852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6791" indent="-262430" algn="l" defTabSz="524852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61688" indent="-262430" algn="l" defTabSz="524852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485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852" algn="l" defTabSz="52485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777" algn="l" defTabSz="52485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4702" algn="l" defTabSz="52485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9607" algn="l" defTabSz="52485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4522" algn="l" defTabSz="52485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9422" algn="l" defTabSz="52485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4326" algn="l" defTabSz="52485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9237" algn="l" defTabSz="52485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emf"/><Relationship Id="rId8" Type="http://schemas.openxmlformats.org/officeDocument/2006/relationships/image" Target="../media/image12.emf"/><Relationship Id="rId9" Type="http://schemas.openxmlformats.org/officeDocument/2006/relationships/image" Target="../media/image13.emf"/><Relationship Id="rId10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80" y="1493577"/>
            <a:ext cx="3196800" cy="448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700" y="1487429"/>
            <a:ext cx="3221062" cy="45103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094801" y="3036941"/>
            <a:ext cx="3624980" cy="140931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96" tIns="52282" rIns="104596" bIns="52282" rtlCol="0" anchor="ctr"/>
          <a:lstStyle/>
          <a:p>
            <a:pPr algn="ctr" defTabSz="523003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Agenda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094801" y="1486161"/>
            <a:ext cx="5011925" cy="3530600"/>
          </a:xfrm>
          <a:prstGeom prst="rect">
            <a:avLst/>
          </a:prstGeom>
          <a:noFill/>
          <a:effectLst/>
        </p:spPr>
        <p:txBody>
          <a:bodyPr lIns="107287" tIns="53643" rIns="107287" bIns="53643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spcAft>
                <a:spcPts val="704"/>
              </a:spcAft>
              <a:buNone/>
            </a:pPr>
            <a:r>
              <a:rPr lang="en-US" altLang="en-US" sz="2300" dirty="0">
                <a:latin typeface="Rockwell" panose="02060603020205020403" pitchFamily="18" charset="0"/>
              </a:rPr>
              <a:t>Teams leading change</a:t>
            </a: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300" dirty="0">
                <a:latin typeface="Rockwell" panose="02060603020205020403" pitchFamily="18" charset="0"/>
              </a:rPr>
              <a:t>Introduction to simulation</a:t>
            </a:r>
          </a:p>
          <a:p>
            <a:pPr marL="0" lvl="2" indent="0">
              <a:spcAft>
                <a:spcPts val="704"/>
              </a:spcAft>
              <a:buNone/>
            </a:pPr>
            <a:r>
              <a:rPr lang="en-US" altLang="en-US" sz="2300" dirty="0" smtClean="0">
                <a:latin typeface="Rockwell" panose="02060603020205020403" pitchFamily="18" charset="0"/>
              </a:rPr>
              <a:t>Simulation</a:t>
            </a:r>
          </a:p>
          <a:p>
            <a:pPr marL="0" lvl="2" indent="0">
              <a:spcAft>
                <a:spcPts val="704"/>
              </a:spcAft>
              <a:buNone/>
            </a:pPr>
            <a:endParaRPr lang="en-US" altLang="en-US" sz="2300" dirty="0">
              <a:latin typeface="Rockwell" panose="02060603020205020403" pitchFamily="18" charset="0"/>
            </a:endParaRPr>
          </a:p>
          <a:p>
            <a:pPr marL="0" lvl="2" indent="0">
              <a:spcBef>
                <a:spcPts val="0"/>
              </a:spcBef>
              <a:spcAft>
                <a:spcPts val="704"/>
              </a:spcAft>
              <a:buNone/>
            </a:pPr>
            <a:r>
              <a:rPr lang="en-US" altLang="en-US" sz="2300" dirty="0">
                <a:solidFill>
                  <a:schemeClr val="bg1"/>
                </a:solidFill>
                <a:latin typeface="Rockwell" panose="02060603020205020403" pitchFamily="18" charset="0"/>
              </a:rPr>
              <a:t>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17164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52116" y="1396871"/>
            <a:ext cx="5286343" cy="437238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  <a:alpha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613" tIns="52782" rIns="105613" bIns="52782" rtlCol="0" anchor="ctr"/>
          <a:lstStyle/>
          <a:p>
            <a:pPr algn="ctr" defTabSz="528089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Adoption and 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36319" y="1132270"/>
            <a:ext cx="803930" cy="4938687"/>
          </a:xfrm>
          <a:prstGeom prst="rect">
            <a:avLst/>
          </a:prstGeom>
          <a:noFill/>
        </p:spPr>
        <p:txBody>
          <a:bodyPr wrap="square" lIns="105613" tIns="52782" rIns="105613" bIns="52782" rtlCol="0">
            <a:spAutoFit/>
          </a:bodyPr>
          <a:lstStyle/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100.0%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90.0%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80.0%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70.0%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60.0%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50.0%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40.0%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30.0%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20.0%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10.0%</a:t>
            </a:r>
          </a:p>
          <a:p>
            <a:pPr algn="r" defTabSz="528089">
              <a:lnSpc>
                <a:spcPct val="200000"/>
              </a:lnSpc>
              <a:spcBef>
                <a:spcPts val="600"/>
              </a:spcBef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0.0%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050389" y="1396873"/>
            <a:ext cx="1" cy="436025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050240" y="5757124"/>
            <a:ext cx="5288078" cy="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44" idx="29"/>
          </p:cNvCxnSpPr>
          <p:nvPr/>
        </p:nvCxnSpPr>
        <p:spPr>
          <a:xfrm flipV="1">
            <a:off x="3052116" y="1396875"/>
            <a:ext cx="5286343" cy="4372380"/>
          </a:xfrm>
          <a:prstGeom prst="line">
            <a:avLst/>
          </a:prstGeom>
          <a:ln w="60325">
            <a:solidFill>
              <a:srgbClr val="90AFB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>
            <a:off x="3051974" y="1396872"/>
            <a:ext cx="5286344" cy="4350741"/>
          </a:xfrm>
          <a:custGeom>
            <a:avLst/>
            <a:gdLst>
              <a:gd name="connsiteX0" fmla="*/ 0 w 4400550"/>
              <a:gd name="connsiteY0" fmla="*/ 2882900 h 2883510"/>
              <a:gd name="connsiteX1" fmla="*/ 139700 w 4400550"/>
              <a:gd name="connsiteY1" fmla="*/ 2882900 h 2883510"/>
              <a:gd name="connsiteX2" fmla="*/ 282575 w 4400550"/>
              <a:gd name="connsiteY2" fmla="*/ 2876550 h 2883510"/>
              <a:gd name="connsiteX3" fmla="*/ 536575 w 4400550"/>
              <a:gd name="connsiteY3" fmla="*/ 2870200 h 2883510"/>
              <a:gd name="connsiteX4" fmla="*/ 860425 w 4400550"/>
              <a:gd name="connsiteY4" fmla="*/ 2851150 h 2883510"/>
              <a:gd name="connsiteX5" fmla="*/ 1108075 w 4400550"/>
              <a:gd name="connsiteY5" fmla="*/ 2825750 h 2883510"/>
              <a:gd name="connsiteX6" fmla="*/ 1314450 w 4400550"/>
              <a:gd name="connsiteY6" fmla="*/ 2794000 h 2883510"/>
              <a:gd name="connsiteX7" fmla="*/ 1482725 w 4400550"/>
              <a:gd name="connsiteY7" fmla="*/ 2743200 h 2883510"/>
              <a:gd name="connsiteX8" fmla="*/ 1654175 w 4400550"/>
              <a:gd name="connsiteY8" fmla="*/ 2673350 h 2883510"/>
              <a:gd name="connsiteX9" fmla="*/ 1873250 w 4400550"/>
              <a:gd name="connsiteY9" fmla="*/ 2540000 h 2883510"/>
              <a:gd name="connsiteX10" fmla="*/ 2016125 w 4400550"/>
              <a:gd name="connsiteY10" fmla="*/ 2403475 h 2883510"/>
              <a:gd name="connsiteX11" fmla="*/ 2162175 w 4400550"/>
              <a:gd name="connsiteY11" fmla="*/ 2235200 h 2883510"/>
              <a:gd name="connsiteX12" fmla="*/ 2289175 w 4400550"/>
              <a:gd name="connsiteY12" fmla="*/ 2057400 h 2883510"/>
              <a:gd name="connsiteX13" fmla="*/ 2451100 w 4400550"/>
              <a:gd name="connsiteY13" fmla="*/ 1790700 h 2883510"/>
              <a:gd name="connsiteX14" fmla="*/ 2609850 w 4400550"/>
              <a:gd name="connsiteY14" fmla="*/ 1504950 h 2883510"/>
              <a:gd name="connsiteX15" fmla="*/ 2755900 w 4400550"/>
              <a:gd name="connsiteY15" fmla="*/ 1235075 h 2883510"/>
              <a:gd name="connsiteX16" fmla="*/ 2857500 w 4400550"/>
              <a:gd name="connsiteY16" fmla="*/ 1044575 h 2883510"/>
              <a:gd name="connsiteX17" fmla="*/ 2952750 w 4400550"/>
              <a:gd name="connsiteY17" fmla="*/ 882650 h 2883510"/>
              <a:gd name="connsiteX18" fmla="*/ 3073400 w 4400550"/>
              <a:gd name="connsiteY18" fmla="*/ 704850 h 2883510"/>
              <a:gd name="connsiteX19" fmla="*/ 3187700 w 4400550"/>
              <a:gd name="connsiteY19" fmla="*/ 558800 h 2883510"/>
              <a:gd name="connsiteX20" fmla="*/ 3260725 w 4400550"/>
              <a:gd name="connsiteY20" fmla="*/ 469900 h 2883510"/>
              <a:gd name="connsiteX21" fmla="*/ 3371850 w 4400550"/>
              <a:gd name="connsiteY21" fmla="*/ 358775 h 2883510"/>
              <a:gd name="connsiteX22" fmla="*/ 3473450 w 4400550"/>
              <a:gd name="connsiteY22" fmla="*/ 279400 h 2883510"/>
              <a:gd name="connsiteX23" fmla="*/ 3581400 w 4400550"/>
              <a:gd name="connsiteY23" fmla="*/ 206375 h 2883510"/>
              <a:gd name="connsiteX24" fmla="*/ 3702050 w 4400550"/>
              <a:gd name="connsiteY24" fmla="*/ 146050 h 2883510"/>
              <a:gd name="connsiteX25" fmla="*/ 3835400 w 4400550"/>
              <a:gd name="connsiteY25" fmla="*/ 98425 h 2883510"/>
              <a:gd name="connsiteX26" fmla="*/ 3959225 w 4400550"/>
              <a:gd name="connsiteY26" fmla="*/ 63500 h 2883510"/>
              <a:gd name="connsiteX27" fmla="*/ 4105275 w 4400550"/>
              <a:gd name="connsiteY27" fmla="*/ 34925 h 2883510"/>
              <a:gd name="connsiteX28" fmla="*/ 4264025 w 4400550"/>
              <a:gd name="connsiteY28" fmla="*/ 12700 h 2883510"/>
              <a:gd name="connsiteX29" fmla="*/ 4400550 w 4400550"/>
              <a:gd name="connsiteY29" fmla="*/ 0 h 288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400550" h="2883510">
                <a:moveTo>
                  <a:pt x="0" y="2882900"/>
                </a:moveTo>
                <a:cubicBezTo>
                  <a:pt x="46302" y="2883429"/>
                  <a:pt x="92604" y="2883958"/>
                  <a:pt x="139700" y="2882900"/>
                </a:cubicBezTo>
                <a:cubicBezTo>
                  <a:pt x="186796" y="2881842"/>
                  <a:pt x="282575" y="2876550"/>
                  <a:pt x="282575" y="2876550"/>
                </a:cubicBezTo>
                <a:cubicBezTo>
                  <a:pt x="348721" y="2874433"/>
                  <a:pt x="440267" y="2874433"/>
                  <a:pt x="536575" y="2870200"/>
                </a:cubicBezTo>
                <a:cubicBezTo>
                  <a:pt x="632883" y="2865967"/>
                  <a:pt x="765175" y="2858558"/>
                  <a:pt x="860425" y="2851150"/>
                </a:cubicBezTo>
                <a:cubicBezTo>
                  <a:pt x="955675" y="2843742"/>
                  <a:pt x="1032404" y="2835275"/>
                  <a:pt x="1108075" y="2825750"/>
                </a:cubicBezTo>
                <a:cubicBezTo>
                  <a:pt x="1183746" y="2816225"/>
                  <a:pt x="1252008" y="2807758"/>
                  <a:pt x="1314450" y="2794000"/>
                </a:cubicBezTo>
                <a:cubicBezTo>
                  <a:pt x="1376892" y="2780242"/>
                  <a:pt x="1426104" y="2763308"/>
                  <a:pt x="1482725" y="2743200"/>
                </a:cubicBezTo>
                <a:cubicBezTo>
                  <a:pt x="1539346" y="2723092"/>
                  <a:pt x="1589088" y="2707217"/>
                  <a:pt x="1654175" y="2673350"/>
                </a:cubicBezTo>
                <a:cubicBezTo>
                  <a:pt x="1719262" y="2639483"/>
                  <a:pt x="1812925" y="2584979"/>
                  <a:pt x="1873250" y="2540000"/>
                </a:cubicBezTo>
                <a:cubicBezTo>
                  <a:pt x="1933575" y="2495021"/>
                  <a:pt x="1967971" y="2454275"/>
                  <a:pt x="2016125" y="2403475"/>
                </a:cubicBezTo>
                <a:cubicBezTo>
                  <a:pt x="2064279" y="2352675"/>
                  <a:pt x="2116667" y="2292879"/>
                  <a:pt x="2162175" y="2235200"/>
                </a:cubicBezTo>
                <a:cubicBezTo>
                  <a:pt x="2207683" y="2177521"/>
                  <a:pt x="2241021" y="2131483"/>
                  <a:pt x="2289175" y="2057400"/>
                </a:cubicBezTo>
                <a:cubicBezTo>
                  <a:pt x="2337329" y="1983317"/>
                  <a:pt x="2397654" y="1882775"/>
                  <a:pt x="2451100" y="1790700"/>
                </a:cubicBezTo>
                <a:cubicBezTo>
                  <a:pt x="2504546" y="1698625"/>
                  <a:pt x="2559050" y="1597554"/>
                  <a:pt x="2609850" y="1504950"/>
                </a:cubicBezTo>
                <a:cubicBezTo>
                  <a:pt x="2660650" y="1412346"/>
                  <a:pt x="2714625" y="1311804"/>
                  <a:pt x="2755900" y="1235075"/>
                </a:cubicBezTo>
                <a:cubicBezTo>
                  <a:pt x="2797175" y="1158346"/>
                  <a:pt x="2824692" y="1103312"/>
                  <a:pt x="2857500" y="1044575"/>
                </a:cubicBezTo>
                <a:cubicBezTo>
                  <a:pt x="2890308" y="985838"/>
                  <a:pt x="2916767" y="939271"/>
                  <a:pt x="2952750" y="882650"/>
                </a:cubicBezTo>
                <a:cubicBezTo>
                  <a:pt x="2988733" y="826029"/>
                  <a:pt x="3034242" y="758825"/>
                  <a:pt x="3073400" y="704850"/>
                </a:cubicBezTo>
                <a:cubicBezTo>
                  <a:pt x="3112558" y="650875"/>
                  <a:pt x="3156479" y="597958"/>
                  <a:pt x="3187700" y="558800"/>
                </a:cubicBezTo>
                <a:cubicBezTo>
                  <a:pt x="3218921" y="519642"/>
                  <a:pt x="3230033" y="503237"/>
                  <a:pt x="3260725" y="469900"/>
                </a:cubicBezTo>
                <a:cubicBezTo>
                  <a:pt x="3291417" y="436563"/>
                  <a:pt x="3336396" y="390525"/>
                  <a:pt x="3371850" y="358775"/>
                </a:cubicBezTo>
                <a:cubicBezTo>
                  <a:pt x="3407304" y="327025"/>
                  <a:pt x="3438525" y="304800"/>
                  <a:pt x="3473450" y="279400"/>
                </a:cubicBezTo>
                <a:cubicBezTo>
                  <a:pt x="3508375" y="254000"/>
                  <a:pt x="3543300" y="228600"/>
                  <a:pt x="3581400" y="206375"/>
                </a:cubicBezTo>
                <a:cubicBezTo>
                  <a:pt x="3619500" y="184150"/>
                  <a:pt x="3659717" y="164042"/>
                  <a:pt x="3702050" y="146050"/>
                </a:cubicBezTo>
                <a:cubicBezTo>
                  <a:pt x="3744383" y="128058"/>
                  <a:pt x="3792538" y="112183"/>
                  <a:pt x="3835400" y="98425"/>
                </a:cubicBezTo>
                <a:cubicBezTo>
                  <a:pt x="3878262" y="84667"/>
                  <a:pt x="3914246" y="74083"/>
                  <a:pt x="3959225" y="63500"/>
                </a:cubicBezTo>
                <a:cubicBezTo>
                  <a:pt x="4004204" y="52917"/>
                  <a:pt x="4054475" y="43392"/>
                  <a:pt x="4105275" y="34925"/>
                </a:cubicBezTo>
                <a:cubicBezTo>
                  <a:pt x="4156075" y="26458"/>
                  <a:pt x="4214813" y="18521"/>
                  <a:pt x="4264025" y="12700"/>
                </a:cubicBezTo>
                <a:cubicBezTo>
                  <a:pt x="4313237" y="6879"/>
                  <a:pt x="4400550" y="0"/>
                  <a:pt x="4400550" y="0"/>
                </a:cubicBezTo>
              </a:path>
            </a:pathLst>
          </a:custGeom>
          <a:noFill/>
          <a:ln w="635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613" tIns="52782" rIns="105613" bIns="52782" rtlCol="0" anchor="ctr"/>
          <a:lstStyle/>
          <a:p>
            <a:pPr algn="ctr" defTabSz="528089"/>
            <a:endParaRPr lang="en-US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rot="19195780">
            <a:off x="3701664" y="3770419"/>
            <a:ext cx="2283777" cy="599037"/>
          </a:xfrm>
          <a:prstGeom prst="rect">
            <a:avLst/>
          </a:prstGeom>
          <a:noFill/>
        </p:spPr>
        <p:txBody>
          <a:bodyPr wrap="square" lIns="105613" tIns="52782" rIns="105613" bIns="52782" rtlCol="0">
            <a:spAutoFit/>
          </a:bodyPr>
          <a:lstStyle/>
          <a:p>
            <a:pPr algn="ctr" defTabSz="528089"/>
            <a:r>
              <a:rPr lang="en-US" altLang="en-US" sz="1600" b="1" dirty="0">
                <a:solidFill>
                  <a:srgbClr val="90AFBA"/>
                </a:solidFill>
                <a:latin typeface="Rockwell" charset="0"/>
                <a:ea typeface="Rockwell" charset="0"/>
                <a:cs typeface="Rockwell" charset="0"/>
              </a:rPr>
              <a:t>Typically expected</a:t>
            </a:r>
          </a:p>
          <a:p>
            <a:pPr defTabSz="528089"/>
            <a:endParaRPr lang="en-US" sz="1600" dirty="0">
              <a:solidFill>
                <a:srgbClr val="1C7051"/>
              </a:solidFill>
              <a:latin typeface="Rockwell" charset="0"/>
              <a:ea typeface="Rockwell" charset="0"/>
              <a:cs typeface="Rockwel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7648974">
            <a:off x="4731462" y="4018557"/>
            <a:ext cx="3233457" cy="599037"/>
          </a:xfrm>
          <a:prstGeom prst="rect">
            <a:avLst/>
          </a:prstGeom>
          <a:noFill/>
        </p:spPr>
        <p:txBody>
          <a:bodyPr wrap="square" lIns="105613" tIns="52782" rIns="105613" bIns="52782" rtlCol="0">
            <a:spAutoFit/>
          </a:bodyPr>
          <a:lstStyle/>
          <a:p>
            <a:pPr algn="ctr" defTabSz="528089"/>
            <a:r>
              <a:rPr lang="en-US" altLang="en-US" sz="1600" b="1" dirty="0">
                <a:latin typeface="Rockwell" charset="0"/>
                <a:ea typeface="Rockwell" charset="0"/>
                <a:cs typeface="Rockwell" charset="0"/>
              </a:rPr>
              <a:t>Typically experienced</a:t>
            </a:r>
          </a:p>
          <a:p>
            <a:pPr defTabSz="528089"/>
            <a:endParaRPr lang="en-US" sz="1600" dirty="0">
              <a:solidFill>
                <a:srgbClr val="1C7051"/>
              </a:solidFill>
              <a:latin typeface="Rockwell" charset="0"/>
              <a:ea typeface="Rockwell" charset="0"/>
              <a:cs typeface="Rockwel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50242" y="5809208"/>
            <a:ext cx="5288077" cy="352816"/>
          </a:xfrm>
          <a:prstGeom prst="rect">
            <a:avLst/>
          </a:prstGeom>
          <a:noFill/>
        </p:spPr>
        <p:txBody>
          <a:bodyPr wrap="square" lIns="105613" tIns="52782" rIns="105613" bIns="52782" rtlCol="0">
            <a:spAutoFit/>
          </a:bodyPr>
          <a:lstStyle/>
          <a:p>
            <a:pPr algn="ctr" defTabSz="528089"/>
            <a:r>
              <a:rPr lang="en-US" sz="1600" b="1" dirty="0">
                <a:solidFill>
                  <a:srgbClr val="90C350"/>
                </a:solidFill>
                <a:latin typeface="Rockwell" charset="0"/>
                <a:ea typeface="Rockwell" charset="0"/>
                <a:cs typeface="Rockwell" charset="0"/>
              </a:rPr>
              <a:t>Time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7715" y="3371908"/>
            <a:ext cx="1570694" cy="352816"/>
          </a:xfrm>
          <a:prstGeom prst="rect">
            <a:avLst/>
          </a:prstGeom>
          <a:noFill/>
        </p:spPr>
        <p:txBody>
          <a:bodyPr wrap="square" lIns="105613" tIns="52782" rIns="105613" bIns="52782" rtlCol="0">
            <a:spAutoFit/>
          </a:bodyPr>
          <a:lstStyle/>
          <a:p>
            <a:pPr algn="r" defTabSz="528089"/>
            <a:r>
              <a:rPr lang="en-US" sz="1600" b="1" dirty="0">
                <a:solidFill>
                  <a:srgbClr val="90C350"/>
                </a:solidFill>
                <a:latin typeface="Rockwell" charset="0"/>
                <a:ea typeface="Rockwell" charset="0"/>
                <a:cs typeface="Rockwell" charset="0"/>
              </a:rPr>
              <a:t>Adoption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5143731" y="4081547"/>
            <a:ext cx="0" cy="1208028"/>
          </a:xfrm>
          <a:prstGeom prst="line">
            <a:avLst/>
          </a:prstGeom>
          <a:ln w="38100">
            <a:solidFill>
              <a:srgbClr val="FF6600"/>
            </a:solidFill>
            <a:headEnd type="triangle" w="lg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93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7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Tactics and Timing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312580"/>
              </p:ext>
            </p:extLst>
          </p:nvPr>
        </p:nvGraphicFramePr>
        <p:xfrm>
          <a:off x="1513697" y="1122062"/>
          <a:ext cx="7776864" cy="5168364"/>
        </p:xfrm>
        <a:graphic>
          <a:graphicData uri="http://schemas.openxmlformats.org/drawingml/2006/table">
            <a:tbl>
              <a:tblPr bandRow="1">
                <a:noFill/>
                <a:tableStyleId>{2D5ABB26-0587-4C30-8999-92F81FD0307C}</a:tableStyleId>
              </a:tblPr>
              <a:tblGrid>
                <a:gridCol w="15479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72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72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572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572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US" sz="1300" b="1" i="0" baseline="0" dirty="0">
                          <a:solidFill>
                            <a:schemeClr val="accent1"/>
                          </a:solidFill>
                          <a:effectLst/>
                          <a:latin typeface="Rockwell" charset="0"/>
                        </a:rPr>
                        <a:t>TACTICS </a:t>
                      </a:r>
                      <a:endParaRPr lang="en-US" sz="1300" b="1" i="0" baseline="0" dirty="0">
                        <a:solidFill>
                          <a:schemeClr val="accent1"/>
                        </a:solidFill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baseline="0" dirty="0">
                          <a:solidFill>
                            <a:schemeClr val="accent1"/>
                          </a:solidFill>
                          <a:effectLst/>
                          <a:latin typeface="Rockwell" charset="0"/>
                        </a:rPr>
                        <a:t>EXPLORATION</a:t>
                      </a:r>
                      <a:endParaRPr lang="en-US" sz="1300" b="1" i="0" baseline="0" dirty="0">
                        <a:solidFill>
                          <a:schemeClr val="accent1"/>
                        </a:solidFill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baseline="0" dirty="0">
                          <a:solidFill>
                            <a:schemeClr val="accent1"/>
                          </a:solidFill>
                          <a:effectLst/>
                          <a:latin typeface="Rockwell" charset="0"/>
                        </a:rPr>
                        <a:t>EXPLOITATION</a:t>
                      </a:r>
                      <a:endParaRPr lang="en-US" sz="1300" b="1" i="0" baseline="0" dirty="0">
                        <a:solidFill>
                          <a:schemeClr val="accent1"/>
                        </a:solidFill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baseline="0" dirty="0">
                          <a:solidFill>
                            <a:schemeClr val="accent1"/>
                          </a:solidFill>
                          <a:effectLst/>
                          <a:latin typeface="Rockwell" charset="0"/>
                        </a:rPr>
                        <a:t>EXPORTATION </a:t>
                      </a:r>
                      <a:endParaRPr lang="en-US" sz="1300" b="1" i="0" baseline="0" dirty="0">
                        <a:solidFill>
                          <a:schemeClr val="accent1"/>
                        </a:solidFill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baseline="0" dirty="0">
                          <a:solidFill>
                            <a:schemeClr val="accent1"/>
                          </a:solidFill>
                          <a:effectLst/>
                          <a:latin typeface="Rockwell" charset="0"/>
                        </a:rPr>
                        <a:t>ITERATION </a:t>
                      </a:r>
                      <a:endParaRPr lang="en-US" sz="1300" b="1" i="0" baseline="0" dirty="0">
                        <a:solidFill>
                          <a:schemeClr val="accent1"/>
                        </a:solidFill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Benchmarking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Consultant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Forecast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Focus group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Networks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Committees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Survey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Floor tour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Experiment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Site visit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i="0" baseline="0" dirty="0">
                          <a:effectLst/>
                          <a:latin typeface="Rockwell" charset="0"/>
                          <a:ea typeface="Rockwell" charset="0"/>
                          <a:cs typeface="Rockwell" charset="0"/>
                        </a:rPr>
                        <a:t>Team member</a:t>
                      </a: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Lobbyist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Advice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Liaison team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444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Indirect lobbying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Workshop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i="0" baseline="0" dirty="0">
                          <a:effectLst/>
                          <a:latin typeface="Rockwell" charset="0"/>
                          <a:ea typeface="Rockwell" charset="0"/>
                          <a:cs typeface="Rockwell" charset="0"/>
                        </a:rPr>
                        <a:t>Pilot</a:t>
                      </a: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PR video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CEO speech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Mass mailing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Briefing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20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aseline="0" dirty="0">
                          <a:effectLst/>
                          <a:latin typeface="Rockwell" charset="0"/>
                        </a:rPr>
                        <a:t>Decree</a:t>
                      </a: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0" marT="0" marB="0" anchor="ctr"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300" b="0" i="0" baseline="0" dirty="0">
                        <a:effectLst/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78000" marR="6511" marT="8013" marB="8013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790999" y="6000412"/>
            <a:ext cx="349146" cy="352988"/>
          </a:xfrm>
          <a:prstGeom prst="rect">
            <a:avLst/>
          </a:prstGeom>
          <a:noFill/>
        </p:spPr>
        <p:txBody>
          <a:bodyPr vert="horz" wrap="square" lIns="105784" tIns="52867" rIns="105784" bIns="52867" rtlCol="0">
            <a:spAutoFit/>
          </a:bodyPr>
          <a:lstStyle/>
          <a:p>
            <a:pPr defTabSz="528942"/>
            <a:r>
              <a:rPr lang="en-US" sz="1600" b="1" dirty="0">
                <a:solidFill>
                  <a:srgbClr val="65AAAE"/>
                </a:solidFill>
                <a:latin typeface="Rockwell" charset="0"/>
                <a:ea typeface="Rockwell" charset="0"/>
                <a:cs typeface="Rockwell" charset="0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56193" y="6000412"/>
            <a:ext cx="349146" cy="352988"/>
          </a:xfrm>
          <a:prstGeom prst="rect">
            <a:avLst/>
          </a:prstGeom>
          <a:noFill/>
        </p:spPr>
        <p:txBody>
          <a:bodyPr vert="horz" wrap="square" lIns="105784" tIns="52867" rIns="105784" bIns="52867" rtlCol="0">
            <a:spAutoFit/>
          </a:bodyPr>
          <a:lstStyle/>
          <a:p>
            <a:pPr defTabSz="528942"/>
            <a:r>
              <a:rPr lang="en-US" sz="1600" b="1" dirty="0">
                <a:solidFill>
                  <a:srgbClr val="65AAAE"/>
                </a:solidFill>
                <a:latin typeface="Rockwell" charset="0"/>
                <a:ea typeface="Rockwell" charset="0"/>
                <a:cs typeface="Rockwell" charset="0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88587" y="6013545"/>
            <a:ext cx="349146" cy="352988"/>
          </a:xfrm>
          <a:prstGeom prst="rect">
            <a:avLst/>
          </a:prstGeom>
          <a:noFill/>
        </p:spPr>
        <p:txBody>
          <a:bodyPr vert="horz" wrap="square" lIns="105784" tIns="52867" rIns="105784" bIns="52867" rtlCol="0">
            <a:spAutoFit/>
          </a:bodyPr>
          <a:lstStyle/>
          <a:p>
            <a:pPr defTabSz="528942"/>
            <a:r>
              <a:rPr lang="en-US" sz="1600" b="1" dirty="0">
                <a:solidFill>
                  <a:srgbClr val="65AAAE"/>
                </a:solidFill>
                <a:latin typeface="Rockwell" charset="0"/>
                <a:ea typeface="Rockwell" charset="0"/>
                <a:cs typeface="Rockwell" charset="0"/>
              </a:rPr>
              <a:t>?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354593" y="6000412"/>
            <a:ext cx="349146" cy="352988"/>
          </a:xfrm>
          <a:prstGeom prst="rect">
            <a:avLst/>
          </a:prstGeom>
          <a:noFill/>
        </p:spPr>
        <p:txBody>
          <a:bodyPr vert="horz" wrap="square" lIns="105784" tIns="52867" rIns="105784" bIns="52867" rtlCol="0">
            <a:spAutoFit/>
          </a:bodyPr>
          <a:lstStyle/>
          <a:p>
            <a:pPr defTabSz="528942"/>
            <a:r>
              <a:rPr lang="en-US" sz="1600" b="1" dirty="0">
                <a:solidFill>
                  <a:srgbClr val="65AAAE"/>
                </a:solidFill>
                <a:latin typeface="Rockwell" charset="0"/>
                <a:ea typeface="Rockwell" charset="0"/>
                <a:cs typeface="Rockwell" charset="0"/>
              </a:rPr>
              <a:t>?</a:t>
            </a:r>
          </a:p>
        </p:txBody>
      </p:sp>
      <p:sp>
        <p:nvSpPr>
          <p:cNvPr id="49" name="Oval 48"/>
          <p:cNvSpPr>
            <a:spLocks/>
          </p:cNvSpPr>
          <p:nvPr/>
        </p:nvSpPr>
        <p:spPr>
          <a:xfrm>
            <a:off x="3678987" y="3421228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0" name="Oval 49"/>
          <p:cNvSpPr>
            <a:spLocks/>
          </p:cNvSpPr>
          <p:nvPr/>
        </p:nvSpPr>
        <p:spPr>
          <a:xfrm>
            <a:off x="3678987" y="2988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1" name="Oval 50"/>
          <p:cNvSpPr>
            <a:spLocks/>
          </p:cNvSpPr>
          <p:nvPr/>
        </p:nvSpPr>
        <p:spPr>
          <a:xfrm>
            <a:off x="3662305" y="2538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2" name="Oval 51"/>
          <p:cNvSpPr>
            <a:spLocks/>
          </p:cNvSpPr>
          <p:nvPr/>
        </p:nvSpPr>
        <p:spPr>
          <a:xfrm>
            <a:off x="3678987" y="2088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3" name="Oval 52"/>
          <p:cNvSpPr>
            <a:spLocks/>
          </p:cNvSpPr>
          <p:nvPr/>
        </p:nvSpPr>
        <p:spPr>
          <a:xfrm>
            <a:off x="3670691" y="1440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4" name="Oval 53"/>
          <p:cNvSpPr>
            <a:spLocks/>
          </p:cNvSpPr>
          <p:nvPr/>
        </p:nvSpPr>
        <p:spPr>
          <a:xfrm>
            <a:off x="3669127" y="16494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5" name="Oval 54"/>
          <p:cNvSpPr>
            <a:spLocks/>
          </p:cNvSpPr>
          <p:nvPr/>
        </p:nvSpPr>
        <p:spPr>
          <a:xfrm>
            <a:off x="3678987" y="1862325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6" name="Oval 55"/>
          <p:cNvSpPr>
            <a:spLocks/>
          </p:cNvSpPr>
          <p:nvPr/>
        </p:nvSpPr>
        <p:spPr>
          <a:xfrm>
            <a:off x="3678987" y="27624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7" name="Oval 56"/>
          <p:cNvSpPr>
            <a:spLocks/>
          </p:cNvSpPr>
          <p:nvPr/>
        </p:nvSpPr>
        <p:spPr>
          <a:xfrm>
            <a:off x="3669127" y="2304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8" name="Oval 57"/>
          <p:cNvSpPr>
            <a:spLocks/>
          </p:cNvSpPr>
          <p:nvPr/>
        </p:nvSpPr>
        <p:spPr>
          <a:xfrm>
            <a:off x="3669127" y="3204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59" name="Oval 58"/>
          <p:cNvSpPr>
            <a:spLocks/>
          </p:cNvSpPr>
          <p:nvPr/>
        </p:nvSpPr>
        <p:spPr>
          <a:xfrm>
            <a:off x="3678987" y="5868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60" name="Oval 59"/>
          <p:cNvSpPr>
            <a:spLocks/>
          </p:cNvSpPr>
          <p:nvPr/>
        </p:nvSpPr>
        <p:spPr>
          <a:xfrm>
            <a:off x="6790356" y="5868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61" name="Oval 60"/>
          <p:cNvSpPr>
            <a:spLocks/>
          </p:cNvSpPr>
          <p:nvPr/>
        </p:nvSpPr>
        <p:spPr>
          <a:xfrm>
            <a:off x="5256193" y="5868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62" name="Oval 61"/>
          <p:cNvSpPr>
            <a:spLocks/>
          </p:cNvSpPr>
          <p:nvPr/>
        </p:nvSpPr>
        <p:spPr>
          <a:xfrm>
            <a:off x="8367166" y="5868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64" name="Oval 63"/>
          <p:cNvSpPr>
            <a:spLocks/>
          </p:cNvSpPr>
          <p:nvPr/>
        </p:nvSpPr>
        <p:spPr>
          <a:xfrm>
            <a:off x="5247404" y="4536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65" name="Oval 64"/>
          <p:cNvSpPr>
            <a:spLocks/>
          </p:cNvSpPr>
          <p:nvPr/>
        </p:nvSpPr>
        <p:spPr>
          <a:xfrm>
            <a:off x="5230722" y="4068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66" name="Oval 65"/>
          <p:cNvSpPr>
            <a:spLocks/>
          </p:cNvSpPr>
          <p:nvPr/>
        </p:nvSpPr>
        <p:spPr>
          <a:xfrm>
            <a:off x="5247404" y="3636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67" name="Oval 66"/>
          <p:cNvSpPr>
            <a:spLocks/>
          </p:cNvSpPr>
          <p:nvPr/>
        </p:nvSpPr>
        <p:spPr>
          <a:xfrm>
            <a:off x="5239108" y="2988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68" name="Oval 67"/>
          <p:cNvSpPr>
            <a:spLocks/>
          </p:cNvSpPr>
          <p:nvPr/>
        </p:nvSpPr>
        <p:spPr>
          <a:xfrm>
            <a:off x="5237544" y="3213224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69" name="Oval 68"/>
          <p:cNvSpPr>
            <a:spLocks/>
          </p:cNvSpPr>
          <p:nvPr/>
        </p:nvSpPr>
        <p:spPr>
          <a:xfrm>
            <a:off x="5237544" y="3420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70" name="Oval 69"/>
          <p:cNvSpPr>
            <a:spLocks/>
          </p:cNvSpPr>
          <p:nvPr/>
        </p:nvSpPr>
        <p:spPr>
          <a:xfrm>
            <a:off x="5247404" y="4284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71" name="Oval 70"/>
          <p:cNvSpPr>
            <a:spLocks/>
          </p:cNvSpPr>
          <p:nvPr/>
        </p:nvSpPr>
        <p:spPr>
          <a:xfrm>
            <a:off x="5237544" y="3852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72" name="Oval 71"/>
          <p:cNvSpPr>
            <a:spLocks/>
          </p:cNvSpPr>
          <p:nvPr/>
        </p:nvSpPr>
        <p:spPr>
          <a:xfrm>
            <a:off x="5237544" y="4752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74" name="Oval 73"/>
          <p:cNvSpPr>
            <a:spLocks/>
          </p:cNvSpPr>
          <p:nvPr/>
        </p:nvSpPr>
        <p:spPr>
          <a:xfrm>
            <a:off x="6763060" y="5211224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75" name="Oval 74"/>
          <p:cNvSpPr>
            <a:spLocks/>
          </p:cNvSpPr>
          <p:nvPr/>
        </p:nvSpPr>
        <p:spPr>
          <a:xfrm>
            <a:off x="6746378" y="4752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78" name="Oval 77"/>
          <p:cNvSpPr>
            <a:spLocks/>
          </p:cNvSpPr>
          <p:nvPr/>
        </p:nvSpPr>
        <p:spPr>
          <a:xfrm>
            <a:off x="6746378" y="4985624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79" name="Oval 78"/>
          <p:cNvSpPr>
            <a:spLocks/>
          </p:cNvSpPr>
          <p:nvPr/>
        </p:nvSpPr>
        <p:spPr>
          <a:xfrm>
            <a:off x="6753200" y="4552809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80" name="Oval 79"/>
          <p:cNvSpPr>
            <a:spLocks/>
          </p:cNvSpPr>
          <p:nvPr/>
        </p:nvSpPr>
        <p:spPr>
          <a:xfrm>
            <a:off x="6753200" y="5427224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  <p:sp>
        <p:nvSpPr>
          <p:cNvPr id="81" name="Oval 80"/>
          <p:cNvSpPr>
            <a:spLocks/>
          </p:cNvSpPr>
          <p:nvPr/>
        </p:nvSpPr>
        <p:spPr>
          <a:xfrm>
            <a:off x="8367166" y="5652000"/>
            <a:ext cx="324000" cy="1800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5784" tIns="52867" rIns="105784" bIns="52867" rtlCol="0" anchor="ctr"/>
          <a:lstStyle/>
          <a:p>
            <a:pPr algn="ctr" defTabSz="528942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Attitudes </a:t>
            </a:r>
            <a:r>
              <a:rPr lang="en-US" dirty="0" smtClean="0"/>
              <a:t>about </a:t>
            </a:r>
            <a:r>
              <a:rPr lang="en-US" dirty="0"/>
              <a:t>Change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726" y="2025820"/>
            <a:ext cx="7852735" cy="33086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882" y="1860673"/>
            <a:ext cx="7840207" cy="3324759"/>
          </a:xfrm>
          <a:prstGeom prst="rect">
            <a:avLst/>
          </a:prstGeom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549379" y="1519768"/>
            <a:ext cx="6764402" cy="379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94" tIns="52183" rIns="104394" bIns="52183"/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defTabSz="521989"/>
            <a:endParaRPr lang="en-US" altLang="en-US" sz="2100">
              <a:solidFill>
                <a:srgbClr val="1C7051"/>
              </a:solidFill>
            </a:endParaRPr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>
            <a:off x="1549379" y="1428266"/>
            <a:ext cx="1934" cy="3907507"/>
          </a:xfrm>
          <a:prstGeom prst="line">
            <a:avLst/>
          </a:prstGeom>
          <a:noFill/>
          <a:ln w="2540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394" tIns="52183" rIns="104394" bIns="52183"/>
          <a:lstStyle/>
          <a:p>
            <a:pPr defTabSz="521989"/>
            <a:endParaRPr lang="en-US" sz="1400">
              <a:solidFill>
                <a:srgbClr val="1C7051"/>
              </a:solidFill>
              <a:latin typeface="Rockwell" panose="02060603020205020403" pitchFamily="18" charset="0"/>
            </a:endParaRPr>
          </a:p>
        </p:txBody>
      </p:sp>
      <p:sp>
        <p:nvSpPr>
          <p:cNvPr id="30" name="Line 31"/>
          <p:cNvSpPr>
            <a:spLocks noChangeShapeType="1"/>
          </p:cNvSpPr>
          <p:nvPr/>
        </p:nvSpPr>
        <p:spPr bwMode="auto">
          <a:xfrm flipV="1">
            <a:off x="1534937" y="5323411"/>
            <a:ext cx="7855827" cy="12223"/>
          </a:xfrm>
          <a:prstGeom prst="line">
            <a:avLst/>
          </a:prstGeom>
          <a:noFill/>
          <a:ln w="2540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394" tIns="52183" rIns="104394" bIns="52183"/>
          <a:lstStyle/>
          <a:p>
            <a:pPr defTabSz="521989"/>
            <a:endParaRPr lang="en-US">
              <a:solidFill>
                <a:srgbClr val="1C7051"/>
              </a:solidFill>
              <a:latin typeface="Rockwell" panose="02060603020205020403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303034" y="1359260"/>
            <a:ext cx="195566" cy="4016183"/>
            <a:chOff x="1786367" y="1632467"/>
            <a:chExt cx="160453" cy="2677273"/>
          </a:xfrm>
        </p:grpSpPr>
        <p:sp>
          <p:nvSpPr>
            <p:cNvPr id="32" name="Rectangle 38"/>
            <p:cNvSpPr>
              <a:spLocks noChangeArrowheads="1"/>
            </p:cNvSpPr>
            <p:nvPr/>
          </p:nvSpPr>
          <p:spPr bwMode="auto">
            <a:xfrm>
              <a:off x="1849867" y="4166120"/>
              <a:ext cx="80227" cy="14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9pPr>
            </a:lstStyle>
            <a:p>
              <a:pPr defTabSz="521989"/>
              <a:r>
                <a:rPr lang="en-US" altLang="en-US" sz="1400"/>
                <a:t>0</a:t>
              </a:r>
            </a:p>
          </p:txBody>
        </p:sp>
        <p:sp>
          <p:nvSpPr>
            <p:cNvPr id="33" name="Rectangle 39"/>
            <p:cNvSpPr>
              <a:spLocks noChangeArrowheads="1"/>
            </p:cNvSpPr>
            <p:nvPr/>
          </p:nvSpPr>
          <p:spPr bwMode="auto">
            <a:xfrm>
              <a:off x="1849867" y="3848619"/>
              <a:ext cx="80227" cy="14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9pPr>
            </a:lstStyle>
            <a:p>
              <a:pPr defTabSz="521989"/>
              <a:r>
                <a:rPr lang="en-US" altLang="en-US" sz="1400"/>
                <a:t>5</a:t>
              </a:r>
            </a:p>
          </p:txBody>
        </p:sp>
        <p:sp>
          <p:nvSpPr>
            <p:cNvPr id="34" name="Rectangle 40"/>
            <p:cNvSpPr>
              <a:spLocks noChangeArrowheads="1"/>
            </p:cNvSpPr>
            <p:nvPr/>
          </p:nvSpPr>
          <p:spPr bwMode="auto">
            <a:xfrm>
              <a:off x="1786367" y="3532706"/>
              <a:ext cx="160453" cy="14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9pPr>
            </a:lstStyle>
            <a:p>
              <a:pPr defTabSz="521989"/>
              <a:r>
                <a:rPr lang="en-US" altLang="en-US" sz="1400"/>
                <a:t>10</a:t>
              </a:r>
            </a:p>
          </p:txBody>
        </p:sp>
        <p:sp>
          <p:nvSpPr>
            <p:cNvPr id="35" name="Rectangle 41"/>
            <p:cNvSpPr>
              <a:spLocks noChangeArrowheads="1"/>
            </p:cNvSpPr>
            <p:nvPr/>
          </p:nvSpPr>
          <p:spPr bwMode="auto">
            <a:xfrm>
              <a:off x="1786367" y="3215206"/>
              <a:ext cx="160453" cy="14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9pPr>
            </a:lstStyle>
            <a:p>
              <a:pPr defTabSz="521989"/>
              <a:r>
                <a:rPr lang="en-US" altLang="en-US" sz="1400"/>
                <a:t>15</a:t>
              </a:r>
            </a:p>
          </p:txBody>
        </p:sp>
        <p:sp>
          <p:nvSpPr>
            <p:cNvPr id="36" name="Rectangle 42"/>
            <p:cNvSpPr>
              <a:spLocks noChangeArrowheads="1"/>
            </p:cNvSpPr>
            <p:nvPr/>
          </p:nvSpPr>
          <p:spPr bwMode="auto">
            <a:xfrm>
              <a:off x="1786367" y="2899293"/>
              <a:ext cx="160453" cy="14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9pPr>
            </a:lstStyle>
            <a:p>
              <a:pPr defTabSz="521989"/>
              <a:r>
                <a:rPr lang="en-US" altLang="en-US" sz="1400"/>
                <a:t>20</a:t>
              </a:r>
            </a:p>
          </p:txBody>
        </p:sp>
        <p:sp>
          <p:nvSpPr>
            <p:cNvPr id="37" name="Rectangle 43"/>
            <p:cNvSpPr>
              <a:spLocks noChangeArrowheads="1"/>
            </p:cNvSpPr>
            <p:nvPr/>
          </p:nvSpPr>
          <p:spPr bwMode="auto">
            <a:xfrm>
              <a:off x="1786367" y="2583382"/>
              <a:ext cx="160453" cy="14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9pPr>
            </a:lstStyle>
            <a:p>
              <a:pPr defTabSz="521989"/>
              <a:r>
                <a:rPr lang="en-US" altLang="en-US" sz="1400"/>
                <a:t>25</a:t>
              </a:r>
            </a:p>
          </p:txBody>
        </p:sp>
        <p:sp>
          <p:nvSpPr>
            <p:cNvPr id="38" name="Rectangle 44"/>
            <p:cNvSpPr>
              <a:spLocks noChangeArrowheads="1"/>
            </p:cNvSpPr>
            <p:nvPr/>
          </p:nvSpPr>
          <p:spPr bwMode="auto">
            <a:xfrm>
              <a:off x="1786367" y="2265882"/>
              <a:ext cx="160453" cy="14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9pPr>
            </a:lstStyle>
            <a:p>
              <a:pPr defTabSz="521989"/>
              <a:r>
                <a:rPr lang="en-US" altLang="en-US" sz="1400"/>
                <a:t>30</a:t>
              </a:r>
            </a:p>
          </p:txBody>
        </p:sp>
        <p:sp>
          <p:nvSpPr>
            <p:cNvPr id="39" name="Rectangle 45"/>
            <p:cNvSpPr>
              <a:spLocks noChangeArrowheads="1"/>
            </p:cNvSpPr>
            <p:nvPr/>
          </p:nvSpPr>
          <p:spPr bwMode="auto">
            <a:xfrm>
              <a:off x="1786367" y="1949971"/>
              <a:ext cx="160453" cy="14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9pPr>
            </a:lstStyle>
            <a:p>
              <a:pPr defTabSz="521989"/>
              <a:r>
                <a:rPr lang="en-US" altLang="en-US" sz="1400" dirty="0"/>
                <a:t>35</a:t>
              </a:r>
            </a:p>
          </p:txBody>
        </p:sp>
        <p:sp>
          <p:nvSpPr>
            <p:cNvPr id="40" name="Rectangle 46"/>
            <p:cNvSpPr>
              <a:spLocks noChangeArrowheads="1"/>
            </p:cNvSpPr>
            <p:nvPr/>
          </p:nvSpPr>
          <p:spPr bwMode="auto">
            <a:xfrm>
              <a:off x="1786367" y="1632467"/>
              <a:ext cx="160453" cy="143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anose="02060603020205020403" pitchFamily="18" charset="0"/>
                  <a:ea typeface="MS PGothic" panose="020B0600070205080204" pitchFamily="34" charset="-128"/>
                </a:defRPr>
              </a:lvl9pPr>
            </a:lstStyle>
            <a:p>
              <a:pPr defTabSz="521989"/>
              <a:r>
                <a:rPr lang="en-US" altLang="en-US" sz="1400" dirty="0"/>
                <a:t>40</a:t>
              </a:r>
            </a:p>
          </p:txBody>
        </p:sp>
      </p:grpSp>
      <p:sp>
        <p:nvSpPr>
          <p:cNvPr id="41" name="Rectangle 47"/>
          <p:cNvSpPr>
            <a:spLocks noChangeArrowheads="1"/>
          </p:cNvSpPr>
          <p:nvPr/>
        </p:nvSpPr>
        <p:spPr bwMode="auto">
          <a:xfrm>
            <a:off x="271737" y="1476621"/>
            <a:ext cx="977832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9pPr>
          </a:lstStyle>
          <a:p>
            <a:pPr defTabSz="521989">
              <a:defRPr/>
            </a:pPr>
            <a:r>
              <a:rPr lang="en-US" altLang="en-US" sz="1200" b="1" dirty="0"/>
              <a:t>% of </a:t>
            </a:r>
            <a:r>
              <a:rPr lang="en-US" altLang="en-US" sz="1400" b="1" dirty="0"/>
              <a:t>typical</a:t>
            </a:r>
          </a:p>
        </p:txBody>
      </p:sp>
      <p:sp>
        <p:nvSpPr>
          <p:cNvPr id="42" name="Rectangle 48"/>
          <p:cNvSpPr>
            <a:spLocks noChangeArrowheads="1"/>
          </p:cNvSpPr>
          <p:nvPr/>
        </p:nvSpPr>
        <p:spPr bwMode="auto">
          <a:xfrm>
            <a:off x="271737" y="1660814"/>
            <a:ext cx="948978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ea typeface="MS PGothic" pitchFamily="34" charset="-128"/>
              </a:defRPr>
            </a:lvl9pPr>
          </a:lstStyle>
          <a:p>
            <a:pPr defTabSz="521989">
              <a:defRPr/>
            </a:pPr>
            <a:r>
              <a:rPr lang="en-US" altLang="en-US" sz="1400" b="1" dirty="0"/>
              <a:t>population</a:t>
            </a:r>
          </a:p>
        </p:txBody>
      </p:sp>
      <p:sp>
        <p:nvSpPr>
          <p:cNvPr id="43" name="Rectangle 49"/>
          <p:cNvSpPr>
            <a:spLocks noChangeArrowheads="1"/>
          </p:cNvSpPr>
          <p:nvPr/>
        </p:nvSpPr>
        <p:spPr bwMode="auto">
          <a:xfrm>
            <a:off x="2085347" y="3894354"/>
            <a:ext cx="388915" cy="123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94" tIns="52183" rIns="104394" bIns="52183"/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defTabSz="521989"/>
            <a:endParaRPr lang="en-US" altLang="en-US" sz="1600">
              <a:solidFill>
                <a:srgbClr val="1C7051"/>
              </a:solidFill>
            </a:endParaRPr>
          </a:p>
        </p:txBody>
      </p:sp>
      <p:sp>
        <p:nvSpPr>
          <p:cNvPr id="44" name="Rectangle 50"/>
          <p:cNvSpPr>
            <a:spLocks noChangeArrowheads="1"/>
          </p:cNvSpPr>
          <p:nvPr/>
        </p:nvSpPr>
        <p:spPr bwMode="auto">
          <a:xfrm>
            <a:off x="1528632" y="5078274"/>
            <a:ext cx="101406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algn="ctr" defTabSz="521989"/>
            <a:r>
              <a:rPr lang="en-US" altLang="en-US" sz="1400" dirty="0">
                <a:solidFill>
                  <a:srgbClr val="FFFFFF"/>
                </a:solidFill>
              </a:rPr>
              <a:t>Innovators</a:t>
            </a:r>
          </a:p>
        </p:txBody>
      </p:sp>
      <p:sp>
        <p:nvSpPr>
          <p:cNvPr id="45" name="Rectangle 51"/>
          <p:cNvSpPr>
            <a:spLocks noChangeArrowheads="1"/>
          </p:cNvSpPr>
          <p:nvPr/>
        </p:nvSpPr>
        <p:spPr bwMode="auto">
          <a:xfrm>
            <a:off x="4815486" y="2750992"/>
            <a:ext cx="321193" cy="155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94" tIns="52183" rIns="104394" bIns="52183"/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defTabSz="521989"/>
            <a:endParaRPr lang="en-US" altLang="en-US" sz="1600">
              <a:solidFill>
                <a:srgbClr val="1C7051"/>
              </a:solidFill>
            </a:endParaRPr>
          </a:p>
        </p:txBody>
      </p:sp>
      <p:sp>
        <p:nvSpPr>
          <p:cNvPr id="46" name="Rectangle 52"/>
          <p:cNvSpPr>
            <a:spLocks noChangeArrowheads="1"/>
          </p:cNvSpPr>
          <p:nvPr/>
        </p:nvSpPr>
        <p:spPr bwMode="auto">
          <a:xfrm>
            <a:off x="4129416" y="5078274"/>
            <a:ext cx="150494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algn="ctr" defTabSz="521989"/>
            <a:r>
              <a:rPr lang="en-US" altLang="en-US" sz="1400" dirty="0">
                <a:solidFill>
                  <a:srgbClr val="FFFFFF"/>
                </a:solidFill>
              </a:rPr>
              <a:t>Early Majority</a:t>
            </a:r>
          </a:p>
        </p:txBody>
      </p:sp>
      <p:sp>
        <p:nvSpPr>
          <p:cNvPr id="47" name="Rectangle 53"/>
          <p:cNvSpPr>
            <a:spLocks noChangeArrowheads="1"/>
          </p:cNvSpPr>
          <p:nvPr/>
        </p:nvSpPr>
        <p:spPr bwMode="auto">
          <a:xfrm>
            <a:off x="3432034" y="2396447"/>
            <a:ext cx="323128" cy="158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94" tIns="52183" rIns="104394" bIns="52183"/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defTabSz="521989"/>
            <a:endParaRPr lang="en-US" altLang="en-US" sz="1600">
              <a:solidFill>
                <a:srgbClr val="1C7051"/>
              </a:solidFill>
            </a:endParaRPr>
          </a:p>
        </p:txBody>
      </p:sp>
      <p:sp>
        <p:nvSpPr>
          <p:cNvPr id="48" name="Rectangle 54"/>
          <p:cNvSpPr>
            <a:spLocks noChangeArrowheads="1"/>
          </p:cNvSpPr>
          <p:nvPr/>
        </p:nvSpPr>
        <p:spPr bwMode="auto">
          <a:xfrm>
            <a:off x="2545960" y="5078274"/>
            <a:ext cx="158345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algn="ctr" defTabSz="521989"/>
            <a:r>
              <a:rPr lang="en-US" altLang="en-US" sz="1400" dirty="0">
                <a:solidFill>
                  <a:srgbClr val="FFFFFF"/>
                </a:solidFill>
              </a:rPr>
              <a:t>Early Adopters</a:t>
            </a:r>
          </a:p>
        </p:txBody>
      </p:sp>
      <p:sp>
        <p:nvSpPr>
          <p:cNvPr id="49" name="Rectangle 55"/>
          <p:cNvSpPr>
            <a:spLocks noChangeArrowheads="1"/>
          </p:cNvSpPr>
          <p:nvPr/>
        </p:nvSpPr>
        <p:spPr bwMode="auto">
          <a:xfrm>
            <a:off x="6096391" y="2634270"/>
            <a:ext cx="445027" cy="183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394" tIns="52183" rIns="104394" bIns="52183"/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defTabSz="521989"/>
            <a:endParaRPr lang="en-US" altLang="en-US" sz="1600">
              <a:solidFill>
                <a:srgbClr val="1C7051"/>
              </a:solidFill>
            </a:endParaRPr>
          </a:p>
        </p:txBody>
      </p:sp>
      <p:sp>
        <p:nvSpPr>
          <p:cNvPr id="50" name="Rectangle 56"/>
          <p:cNvSpPr>
            <a:spLocks noChangeArrowheads="1"/>
          </p:cNvSpPr>
          <p:nvPr/>
        </p:nvSpPr>
        <p:spPr bwMode="auto">
          <a:xfrm>
            <a:off x="5634366" y="5078274"/>
            <a:ext cx="158345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algn="ctr" defTabSz="521989"/>
            <a:r>
              <a:rPr lang="en-US" altLang="en-US" sz="1400" dirty="0">
                <a:solidFill>
                  <a:srgbClr val="FFFFFF"/>
                </a:solidFill>
              </a:rPr>
              <a:t>Late Majority</a:t>
            </a:r>
          </a:p>
        </p:txBody>
      </p:sp>
      <p:sp>
        <p:nvSpPr>
          <p:cNvPr id="51" name="Rectangle 57"/>
          <p:cNvSpPr>
            <a:spLocks noChangeArrowheads="1"/>
          </p:cNvSpPr>
          <p:nvPr/>
        </p:nvSpPr>
        <p:spPr bwMode="auto">
          <a:xfrm>
            <a:off x="7217823" y="5078274"/>
            <a:ext cx="134071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algn="ctr" defTabSz="521989"/>
            <a:r>
              <a:rPr lang="en-US" altLang="en-US" sz="1400" dirty="0">
                <a:solidFill>
                  <a:srgbClr val="FFFFFF"/>
                </a:solidFill>
              </a:rPr>
              <a:t>Resistors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464388" y="5794528"/>
            <a:ext cx="7845078" cy="320829"/>
          </a:xfrm>
          <a:prstGeom prst="rect">
            <a:avLst/>
          </a:prstGeom>
          <a:noFill/>
        </p:spPr>
        <p:txBody>
          <a:bodyPr wrap="square" lIns="104394" tIns="52183" rIns="104394" bIns="52183" rtlCol="0">
            <a:spAutoFit/>
          </a:bodyPr>
          <a:lstStyle/>
          <a:p>
            <a:pPr algn="r" defTabSz="521989"/>
            <a:r>
              <a:rPr lang="en-US" sz="1400" b="1" dirty="0" smtClean="0">
                <a:latin typeface="Rockwell" charset="0"/>
                <a:ea typeface="Rockwell" charset="0"/>
                <a:cs typeface="Rockwell" charset="0"/>
              </a:rPr>
              <a:t>resistance</a:t>
            </a:r>
            <a:endParaRPr lang="en-US" sz="1400" b="1" dirty="0">
              <a:latin typeface="Rockwell" charset="0"/>
              <a:ea typeface="Rockwell" charset="0"/>
              <a:cs typeface="Rockwell" charset="0"/>
            </a:endParaRPr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 flipV="1">
            <a:off x="1534937" y="5323411"/>
            <a:ext cx="7855827" cy="12223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394" tIns="52183" rIns="104394" bIns="52183"/>
          <a:lstStyle/>
          <a:p>
            <a:pPr defTabSz="521989"/>
            <a:endParaRPr lang="en-US">
              <a:solidFill>
                <a:srgbClr val="1C7051"/>
              </a:solidFill>
              <a:latin typeface="Rockwell" panose="02060603020205020403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49378" y="5366451"/>
            <a:ext cx="1099365" cy="444010"/>
          </a:xfrm>
          <a:prstGeom prst="rect">
            <a:avLst/>
          </a:prstGeom>
          <a:noFill/>
        </p:spPr>
        <p:txBody>
          <a:bodyPr wrap="square" lIns="104466" tIns="52218" rIns="104466" bIns="52218" rtlCol="0">
            <a:spAutoFit/>
          </a:bodyPr>
          <a:lstStyle/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William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Salif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Ekta</a:t>
            </a:r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Unvala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27236" y="5318120"/>
            <a:ext cx="1250308" cy="1121118"/>
          </a:xfrm>
          <a:prstGeom prst="rect">
            <a:avLst/>
          </a:prstGeom>
          <a:noFill/>
        </p:spPr>
        <p:txBody>
          <a:bodyPr wrap="square" lIns="104466" tIns="52218" rIns="104466" bIns="52218" rtlCol="0">
            <a:spAutoFit/>
          </a:bodyPr>
          <a:lstStyle/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Edward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Arton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Judy Yang</a:t>
            </a: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Bob Carter</a:t>
            </a: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David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Merk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Anica</a:t>
            </a:r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 Riff</a:t>
            </a: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Wu Zing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170910" y="5296638"/>
            <a:ext cx="1333174" cy="1121118"/>
          </a:xfrm>
          <a:prstGeom prst="rect">
            <a:avLst/>
          </a:prstGeom>
          <a:noFill/>
        </p:spPr>
        <p:txBody>
          <a:bodyPr wrap="square" lIns="104466" tIns="52218" rIns="104466" bIns="52218" rtlCol="0">
            <a:spAutoFit/>
          </a:bodyPr>
          <a:lstStyle/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Mary Bolt</a:t>
            </a: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Christina Fox</a:t>
            </a: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Hillary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Norting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Charles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Obenk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Marina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Jao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836460" y="5293154"/>
            <a:ext cx="1208671" cy="1121119"/>
          </a:xfrm>
          <a:prstGeom prst="rect">
            <a:avLst/>
          </a:prstGeom>
          <a:noFill/>
        </p:spPr>
        <p:txBody>
          <a:bodyPr wrap="square" lIns="104466" tIns="52218" rIns="104466" bIns="52218" rtlCol="0">
            <a:spAutoFit/>
          </a:bodyPr>
          <a:lstStyle/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Jean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Verlot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Kjell</a:t>
            </a:r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Hoglund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Ralf Gifford</a:t>
            </a: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Samantha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Kron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Vladimir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Popof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Ted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Lostrom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395992" y="5350518"/>
            <a:ext cx="1373431" cy="444010"/>
          </a:xfrm>
          <a:prstGeom prst="rect">
            <a:avLst/>
          </a:prstGeom>
          <a:noFill/>
        </p:spPr>
        <p:txBody>
          <a:bodyPr wrap="square" lIns="104466" tIns="52218" rIns="104466" bIns="52218" rtlCol="0">
            <a:spAutoFit/>
          </a:bodyPr>
          <a:lstStyle/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Paul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Derkhard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  <a:p>
            <a:pPr defTabSz="522347"/>
            <a:r>
              <a:rPr lang="en-US" sz="1100" dirty="0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Carla </a:t>
            </a:r>
            <a:r>
              <a:rPr lang="en-US" sz="1100" dirty="0" err="1">
                <a:solidFill>
                  <a:srgbClr val="FFFFFF">
                    <a:lumMod val="65000"/>
                  </a:srgbClr>
                </a:solidFill>
                <a:latin typeface="Rockwell" charset="0"/>
                <a:ea typeface="Rockwell" charset="0"/>
                <a:cs typeface="Rockwell" charset="0"/>
              </a:rPr>
              <a:t>Estrom</a:t>
            </a:r>
            <a:endParaRPr lang="en-US" sz="1100" dirty="0">
              <a:solidFill>
                <a:srgbClr val="FFFFFF">
                  <a:lumMod val="65000"/>
                </a:srgbClr>
              </a:solidFill>
              <a:latin typeface="Rockwell" charset="0"/>
              <a:ea typeface="Rockwell" charset="0"/>
              <a:cs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21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8" grpId="0"/>
      <p:bldP spid="50" grpId="0"/>
      <p:bldP spid="51" grpId="0"/>
      <p:bldP spid="56" grpId="0"/>
      <p:bldP spid="54" grpId="0"/>
      <p:bldP spid="55" grpId="0"/>
      <p:bldP spid="57" grpId="0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 for Change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655803" y="1383135"/>
            <a:ext cx="0" cy="4461104"/>
          </a:xfrm>
          <a:prstGeom prst="straightConnector1">
            <a:avLst/>
          </a:prstGeom>
          <a:ln w="79375">
            <a:gradFill>
              <a:gsLst>
                <a:gs pos="0">
                  <a:schemeClr val="accent1"/>
                </a:gs>
                <a:gs pos="100000">
                  <a:srgbClr val="FF0000"/>
                </a:gs>
              </a:gsLst>
              <a:lin ang="5400000" scaled="1"/>
            </a:gradFill>
            <a:headEnd type="none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619121" y="5855553"/>
            <a:ext cx="5429467" cy="3"/>
          </a:xfrm>
          <a:prstGeom prst="straightConnector1">
            <a:avLst/>
          </a:prstGeom>
          <a:ln w="79375">
            <a:gradFill>
              <a:gsLst>
                <a:gs pos="0">
                  <a:schemeClr val="accent1"/>
                </a:gs>
                <a:gs pos="100000">
                  <a:srgbClr val="90AFBA"/>
                </a:gs>
              </a:gsLst>
              <a:lin ang="0" scaled="0"/>
            </a:gra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19116" y="5916825"/>
            <a:ext cx="5429466" cy="382324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algn="ctr" defTabSz="521691"/>
            <a:r>
              <a:rPr lang="en-US" b="1" dirty="0">
                <a:solidFill>
                  <a:srgbClr val="65AAAE"/>
                </a:solidFill>
                <a:latin typeface="Rockwell" charset="0"/>
              </a:rPr>
              <a:t>Influence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31727" y="3458899"/>
            <a:ext cx="4533521" cy="382324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algn="ctr" defTabSz="521691"/>
            <a:r>
              <a:rPr lang="en-US" b="1" dirty="0">
                <a:solidFill>
                  <a:srgbClr val="E47359"/>
                </a:solidFill>
                <a:latin typeface="Rockwell" charset="0"/>
              </a:rPr>
              <a:t>Resistance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1716775" y="1870418"/>
            <a:ext cx="1279613" cy="305379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algn="r" defTabSz="521691"/>
            <a:r>
              <a:rPr lang="en-US" sz="1300" dirty="0">
                <a:solidFill>
                  <a:srgbClr val="E47359"/>
                </a:solidFill>
                <a:latin typeface="Rockwell" charset="0"/>
              </a:rPr>
              <a:t>HIGH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1828824" y="5247678"/>
            <a:ext cx="1055515" cy="305379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defTabSz="521691"/>
            <a:r>
              <a:rPr lang="en-US" sz="1300" dirty="0">
                <a:solidFill>
                  <a:srgbClr val="90C350"/>
                </a:solidFill>
                <a:latin typeface="Rockwell" charset="0"/>
              </a:rPr>
              <a:t>LOW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34760" y="6020252"/>
            <a:ext cx="1179127" cy="305379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algn="r" defTabSz="521691"/>
            <a:r>
              <a:rPr lang="en-US" sz="1300" dirty="0">
                <a:solidFill>
                  <a:srgbClr val="65AAAE"/>
                </a:solidFill>
                <a:latin typeface="Rockwell" charset="0"/>
              </a:rPr>
              <a:t>HIGH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07632" y="6020252"/>
            <a:ext cx="972628" cy="305379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defTabSz="521691"/>
            <a:r>
              <a:rPr lang="en-US" sz="1300" dirty="0">
                <a:solidFill>
                  <a:srgbClr val="90C350"/>
                </a:solidFill>
                <a:latin typeface="Rockwell" charset="0"/>
              </a:rPr>
              <a:t>LOW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92516" y="3692018"/>
            <a:ext cx="2750663" cy="305379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algn="ctr" defTabSz="521691"/>
            <a:r>
              <a:rPr lang="en-US" sz="1300" dirty="0">
                <a:solidFill>
                  <a:srgbClr val="ED9755"/>
                </a:solidFill>
                <a:latin typeface="Rockwell" charset="0"/>
              </a:rPr>
              <a:t>Bandwagon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09795" y="5398949"/>
            <a:ext cx="1553198" cy="305379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algn="ctr" defTabSz="521691"/>
            <a:r>
              <a:rPr lang="en-US" sz="1300" dirty="0">
                <a:solidFill>
                  <a:srgbClr val="65AAAE"/>
                </a:solidFill>
                <a:latin typeface="Rockwell" charset="0"/>
              </a:rPr>
              <a:t>Champions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42051" y="5411820"/>
            <a:ext cx="2154231" cy="305379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algn="ctr" defTabSz="521691"/>
            <a:r>
              <a:rPr lang="en-US" sz="1300" dirty="0">
                <a:solidFill>
                  <a:srgbClr val="90C350"/>
                </a:solidFill>
                <a:latin typeface="Rockwell" charset="0"/>
              </a:rPr>
              <a:t>Low hanging fruit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38153" y="2607247"/>
            <a:ext cx="1498891" cy="305379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algn="ctr" defTabSz="521691"/>
            <a:r>
              <a:rPr lang="en-US" sz="1300" dirty="0">
                <a:solidFill>
                  <a:srgbClr val="E47359"/>
                </a:solidFill>
                <a:latin typeface="Rockwell" charset="0"/>
              </a:rPr>
              <a:t>Holdouts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374004" y="1482817"/>
            <a:ext cx="0" cy="411317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785736" y="4052587"/>
            <a:ext cx="50123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2959832" y="4211924"/>
            <a:ext cx="876028" cy="1233088"/>
            <a:chOff x="2832421" y="3333548"/>
            <a:chExt cx="670408" cy="9422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6311" y="3333548"/>
              <a:ext cx="266518" cy="92481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2421" y="3351008"/>
              <a:ext cx="266518" cy="924816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5705522" y="4114549"/>
            <a:ext cx="1640251" cy="1190651"/>
            <a:chOff x="5376646" y="3200136"/>
            <a:chExt cx="1255253" cy="89298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4833" y="3237712"/>
              <a:ext cx="477066" cy="75957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6646" y="3200136"/>
              <a:ext cx="474402" cy="75158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389" y="3333548"/>
              <a:ext cx="477066" cy="759576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959DE7BC-91E6-5A44-95C6-3B60869A3F8F}"/>
              </a:ext>
            </a:extLst>
          </p:cNvPr>
          <p:cNvGrpSpPr/>
          <p:nvPr/>
        </p:nvGrpSpPr>
        <p:grpSpPr>
          <a:xfrm>
            <a:off x="3056219" y="1383135"/>
            <a:ext cx="1052744" cy="1130139"/>
            <a:chOff x="3122160" y="911413"/>
            <a:chExt cx="805645" cy="84760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6707" y="911413"/>
              <a:ext cx="421098" cy="78089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2160" y="954133"/>
              <a:ext cx="391782" cy="804884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3815115" y="4128995"/>
            <a:ext cx="548607" cy="690100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defTabSz="521691"/>
            <a:r>
              <a:rPr lang="en-US" sz="3800" b="1" dirty="0">
                <a:solidFill>
                  <a:srgbClr val="90C350"/>
                </a:solidFill>
                <a:latin typeface="Rockwell" charset="0"/>
                <a:ea typeface="Rockwell" charset="0"/>
                <a:cs typeface="Rockwell" charset="0"/>
              </a:rPr>
              <a:t>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089159" y="4494842"/>
            <a:ext cx="548607" cy="690100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defTabSz="521691"/>
            <a:r>
              <a:rPr lang="en-US" sz="3800" b="1" dirty="0">
                <a:solidFill>
                  <a:srgbClr val="65AAAE"/>
                </a:solidFill>
                <a:latin typeface="Rockwell" charset="0"/>
                <a:ea typeface="Rockwell" charset="0"/>
                <a:cs typeface="Rockwell" charset="0"/>
              </a:rPr>
              <a:t>2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964608" y="1678057"/>
            <a:ext cx="548607" cy="690100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defTabSz="521691"/>
            <a:r>
              <a:rPr lang="en-US" sz="3800" b="1" dirty="0">
                <a:solidFill>
                  <a:srgbClr val="ED9755"/>
                </a:solidFill>
                <a:latin typeface="Rockwell" charset="0"/>
                <a:ea typeface="Rockwell" charset="0"/>
                <a:cs typeface="Rockwell" charset="0"/>
              </a:rPr>
              <a:t>3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833836" y="1690918"/>
            <a:ext cx="548607" cy="690100"/>
          </a:xfrm>
          <a:prstGeom prst="rect">
            <a:avLst/>
          </a:prstGeom>
          <a:noFill/>
        </p:spPr>
        <p:txBody>
          <a:bodyPr wrap="square" lIns="104336" tIns="52153" rIns="104336" bIns="52153" rtlCol="0">
            <a:spAutoFit/>
          </a:bodyPr>
          <a:lstStyle/>
          <a:p>
            <a:pPr defTabSz="521691"/>
            <a:r>
              <a:rPr lang="en-US" sz="3800" b="1" dirty="0">
                <a:solidFill>
                  <a:srgbClr val="E47359"/>
                </a:solidFill>
                <a:latin typeface="Rockwell" charset="0"/>
                <a:ea typeface="Rockwell" charset="0"/>
                <a:cs typeface="Rockwell" charset="0"/>
              </a:rPr>
              <a:t>4</a:t>
            </a: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4105934" y="4887245"/>
            <a:ext cx="515576" cy="883"/>
          </a:xfrm>
          <a:prstGeom prst="line">
            <a:avLst/>
          </a:prstGeom>
          <a:ln w="88900">
            <a:solidFill>
              <a:schemeClr val="bg1">
                <a:lumMod val="85000"/>
              </a:schemeClr>
            </a:solidFill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504062" y="3736441"/>
            <a:ext cx="0" cy="509353"/>
          </a:xfrm>
          <a:prstGeom prst="line">
            <a:avLst/>
          </a:prstGeom>
          <a:ln w="88900">
            <a:solidFill>
              <a:schemeClr val="bg1">
                <a:lumMod val="85000"/>
              </a:schemeClr>
            </a:solidFill>
            <a:headEnd type="triangle" w="med" len="sm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4000952" y="2670513"/>
            <a:ext cx="477135" cy="9118"/>
          </a:xfrm>
          <a:prstGeom prst="line">
            <a:avLst/>
          </a:prstGeom>
          <a:ln w="88900">
            <a:solidFill>
              <a:schemeClr val="bg1">
                <a:lumMod val="85000"/>
              </a:schemeClr>
            </a:solidFill>
            <a:headEnd type="triangle" w="med" len="sm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0B225155-FA6F-0347-80D0-78A5729570C8}"/>
              </a:ext>
            </a:extLst>
          </p:cNvPr>
          <p:cNvGrpSpPr/>
          <p:nvPr/>
        </p:nvGrpSpPr>
        <p:grpSpPr>
          <a:xfrm>
            <a:off x="4511794" y="1888682"/>
            <a:ext cx="2414345" cy="1897764"/>
            <a:chOff x="4265001" y="1527034"/>
            <a:chExt cx="1847652" cy="142332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369" y="1527034"/>
              <a:ext cx="229206" cy="58367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7896" y="1671810"/>
              <a:ext cx="218546" cy="578344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408" y="2319444"/>
              <a:ext cx="229206" cy="583674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9666" y="2294992"/>
              <a:ext cx="218546" cy="578344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6525" y="2346799"/>
              <a:ext cx="229206" cy="583674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9794" y="2152620"/>
              <a:ext cx="218546" cy="578344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9861" y="1552336"/>
              <a:ext cx="229206" cy="583674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5001" y="1720718"/>
              <a:ext cx="218546" cy="578344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2705" y="2261125"/>
              <a:ext cx="229206" cy="583674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4615" y="1745692"/>
              <a:ext cx="229206" cy="583674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4107" y="2372013"/>
              <a:ext cx="218546" cy="578344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9932" y="1697918"/>
              <a:ext cx="229206" cy="583674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8745" y="2150688"/>
              <a:ext cx="218546" cy="5783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163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2" grpId="0"/>
      <p:bldP spid="23" grpId="0"/>
      <p:bldP spid="27" grpId="0"/>
      <p:bldP spid="51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Action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698830" y="1196752"/>
            <a:ext cx="6679477" cy="4390798"/>
          </a:xfrm>
          <a:prstGeom prst="rect">
            <a:avLst/>
          </a:prstGeom>
        </p:spPr>
        <p:txBody>
          <a:bodyPr wrap="square" lIns="106591" tIns="53267" rIns="106591" bIns="53267">
            <a:spAutoFit/>
          </a:bodyPr>
          <a:lstStyle/>
          <a:p>
            <a:pPr defTabSz="532960"/>
            <a:r>
              <a:rPr lang="en-US" altLang="en-US" sz="1900" b="1" dirty="0">
                <a:solidFill>
                  <a:srgbClr val="90C350"/>
                </a:solidFill>
                <a:latin typeface="Rockwell" panose="02060603020205020403" pitchFamily="18" charset="0"/>
              </a:rPr>
              <a:t>Scouting</a:t>
            </a:r>
          </a:p>
          <a:p>
            <a:pPr marL="333098" indent="-333098" defTabSz="532960">
              <a:buFont typeface="Arial" charset="0"/>
              <a:buChar char="•"/>
            </a:pPr>
            <a:r>
              <a:rPr lang="en-US" altLang="en-US" sz="1600" dirty="0">
                <a:solidFill>
                  <a:srgbClr val="008582"/>
                </a:solidFill>
                <a:latin typeface="Rockwell" panose="02060603020205020403" pitchFamily="18" charset="0"/>
              </a:rPr>
              <a:t>Map territory outside the organization (customers, others)</a:t>
            </a:r>
          </a:p>
          <a:p>
            <a:pPr marL="333098" indent="-333098" defTabSz="532960">
              <a:buFont typeface="Arial" charset="0"/>
              <a:buChar char="•"/>
            </a:pPr>
            <a:r>
              <a:rPr lang="en-US" altLang="en-US" sz="1600" dirty="0">
                <a:solidFill>
                  <a:srgbClr val="008582"/>
                </a:solidFill>
                <a:latin typeface="Rockwell" panose="02060603020205020403" pitchFamily="18" charset="0"/>
              </a:rPr>
              <a:t>Know the formal structure. But don’t overemphasize it</a:t>
            </a:r>
          </a:p>
          <a:p>
            <a:pPr marL="333098" indent="-333098" defTabSz="532960">
              <a:buFont typeface="Arial" charset="0"/>
              <a:buChar char="•"/>
            </a:pPr>
            <a:r>
              <a:rPr lang="en-US" altLang="en-US" sz="1600" dirty="0">
                <a:solidFill>
                  <a:srgbClr val="008582"/>
                </a:solidFill>
                <a:latin typeface="Rockwell" panose="02060603020205020403" pitchFamily="18" charset="0"/>
              </a:rPr>
              <a:t>Understand </a:t>
            </a:r>
            <a:r>
              <a:rPr lang="en-US" altLang="en-US" sz="1600" dirty="0" smtClean="0">
                <a:solidFill>
                  <a:srgbClr val="008582"/>
                </a:solidFill>
                <a:latin typeface="Rockwell" panose="02060603020205020403" pitchFamily="18" charset="0"/>
              </a:rPr>
              <a:t>informal </a:t>
            </a:r>
            <a:r>
              <a:rPr lang="en-US" altLang="en-US" sz="1600" dirty="0">
                <a:solidFill>
                  <a:srgbClr val="008582"/>
                </a:solidFill>
                <a:latin typeface="Rockwell" panose="02060603020205020403" pitchFamily="18" charset="0"/>
              </a:rPr>
              <a:t>structure: opinion leaders, network leaders, gate-keepers</a:t>
            </a:r>
          </a:p>
          <a:p>
            <a:pPr marL="333098" indent="-333098" defTabSz="532960">
              <a:spcAft>
                <a:spcPts val="704"/>
              </a:spcAft>
              <a:buFont typeface="Arial" charset="0"/>
              <a:buChar char="•"/>
            </a:pPr>
            <a:r>
              <a:rPr lang="en-US" altLang="en-US" sz="1600" dirty="0">
                <a:solidFill>
                  <a:srgbClr val="008582"/>
                </a:solidFill>
                <a:latin typeface="Rockwell" panose="02060603020205020403" pitchFamily="18" charset="0"/>
              </a:rPr>
              <a:t>Understand the culture (by trial and error). You cannot avoid making mistakes – </a:t>
            </a:r>
            <a:r>
              <a:rPr lang="en-US" altLang="en-US" sz="1600" dirty="0" smtClean="0">
                <a:solidFill>
                  <a:srgbClr val="008582"/>
                </a:solidFill>
                <a:latin typeface="Rockwell" panose="02060603020205020403" pitchFamily="18" charset="0"/>
              </a:rPr>
              <a:t>the key is learning from them</a:t>
            </a:r>
            <a:endParaRPr lang="en-US" altLang="en-US" sz="1600" dirty="0">
              <a:solidFill>
                <a:srgbClr val="008582"/>
              </a:solidFill>
              <a:latin typeface="Rockwell" panose="02060603020205020403" pitchFamily="18" charset="0"/>
            </a:endParaRPr>
          </a:p>
          <a:p>
            <a:pPr defTabSz="532960">
              <a:spcAft>
                <a:spcPts val="704"/>
              </a:spcAft>
            </a:pPr>
            <a:endParaRPr lang="en-US" altLang="en-US" sz="1900" dirty="0">
              <a:solidFill>
                <a:srgbClr val="1C7051"/>
              </a:solidFill>
              <a:latin typeface="Rockwell" panose="02060603020205020403" pitchFamily="18" charset="0"/>
            </a:endParaRPr>
          </a:p>
          <a:p>
            <a:pPr defTabSz="532960"/>
            <a:r>
              <a:rPr lang="en-US" altLang="en-US" sz="1900" b="1" dirty="0">
                <a:solidFill>
                  <a:srgbClr val="90C350"/>
                </a:solidFill>
                <a:latin typeface="Rockwell" panose="02060603020205020403" pitchFamily="18" charset="0"/>
              </a:rPr>
              <a:t>Ambassadorship</a:t>
            </a:r>
          </a:p>
          <a:p>
            <a:pPr marL="333098" indent="-333098" defTabSz="532960">
              <a:buFont typeface="Arial" charset="0"/>
              <a:buChar char="•"/>
            </a:pPr>
            <a:r>
              <a:rPr lang="en-US" altLang="en-US" sz="1600" dirty="0">
                <a:solidFill>
                  <a:srgbClr val="008582"/>
                </a:solidFill>
                <a:latin typeface="Rockwell" panose="02060603020205020403" pitchFamily="18" charset="0"/>
              </a:rPr>
              <a:t> Some people matter more to your success than others</a:t>
            </a:r>
          </a:p>
          <a:p>
            <a:pPr marL="333098" indent="-333098" defTabSz="532960">
              <a:spcAft>
                <a:spcPts val="704"/>
              </a:spcAft>
              <a:buFont typeface="Arial" charset="0"/>
              <a:buChar char="•"/>
            </a:pPr>
            <a:r>
              <a:rPr lang="en-US" altLang="en-US" sz="1600" dirty="0">
                <a:solidFill>
                  <a:srgbClr val="008582"/>
                </a:solidFill>
                <a:latin typeface="Rockwell" panose="02060603020205020403" pitchFamily="18" charset="0"/>
              </a:rPr>
              <a:t> Identify champions and build a powerful </a:t>
            </a:r>
            <a:r>
              <a:rPr lang="en-US" altLang="en-US" sz="1600" dirty="0" smtClean="0">
                <a:solidFill>
                  <a:srgbClr val="008582"/>
                </a:solidFill>
                <a:latin typeface="Rockwell" panose="02060603020205020403" pitchFamily="18" charset="0"/>
              </a:rPr>
              <a:t>coalition</a:t>
            </a:r>
          </a:p>
          <a:p>
            <a:pPr defTabSz="532960">
              <a:spcAft>
                <a:spcPts val="704"/>
              </a:spcAft>
            </a:pPr>
            <a:endParaRPr lang="en-US" altLang="en-US" sz="1900" dirty="0">
              <a:solidFill>
                <a:srgbClr val="1C7051"/>
              </a:solidFill>
              <a:latin typeface="Rockwell" panose="02060603020205020403" pitchFamily="18" charset="0"/>
            </a:endParaRPr>
          </a:p>
          <a:p>
            <a:pPr defTabSz="532960"/>
            <a:r>
              <a:rPr lang="en-US" altLang="en-US" sz="1900" b="1" dirty="0">
                <a:solidFill>
                  <a:srgbClr val="90C350"/>
                </a:solidFill>
                <a:latin typeface="Rockwell" panose="02060603020205020403" pitchFamily="18" charset="0"/>
              </a:rPr>
              <a:t>Task coordination</a:t>
            </a:r>
          </a:p>
          <a:p>
            <a:pPr marL="333098" indent="-333098" defTabSz="532960">
              <a:buFont typeface="Arial" charset="0"/>
              <a:buChar char="•"/>
            </a:pPr>
            <a:r>
              <a:rPr lang="en-US" altLang="en-US" sz="1600" dirty="0" smtClean="0">
                <a:solidFill>
                  <a:srgbClr val="008582"/>
                </a:solidFill>
                <a:latin typeface="Rockwell" panose="02060603020205020403" pitchFamily="18" charset="0"/>
              </a:rPr>
              <a:t>Identify </a:t>
            </a:r>
            <a:r>
              <a:rPr lang="en-US" altLang="en-US" sz="1600" dirty="0">
                <a:solidFill>
                  <a:srgbClr val="008582"/>
                </a:solidFill>
                <a:latin typeface="Rockwell" panose="02060603020205020403" pitchFamily="18" charset="0"/>
              </a:rPr>
              <a:t>key stakeholders, </a:t>
            </a:r>
            <a:r>
              <a:rPr lang="en-US" altLang="en-US" sz="1600" dirty="0" smtClean="0">
                <a:solidFill>
                  <a:srgbClr val="008582"/>
                </a:solidFill>
                <a:latin typeface="Rockwell" panose="02060603020205020403" pitchFamily="18" charset="0"/>
              </a:rPr>
              <a:t>understand their concerns</a:t>
            </a:r>
            <a:r>
              <a:rPr lang="en-US" altLang="en-US" sz="1600" dirty="0">
                <a:solidFill>
                  <a:srgbClr val="008582"/>
                </a:solidFill>
                <a:latin typeface="Rockwell" panose="02060603020205020403" pitchFamily="18" charset="0"/>
              </a:rPr>
              <a:t> </a:t>
            </a:r>
            <a:r>
              <a:rPr lang="en-US" altLang="en-US" sz="1600" dirty="0" smtClean="0">
                <a:solidFill>
                  <a:srgbClr val="008582"/>
                </a:solidFill>
                <a:latin typeface="Rockwell" panose="02060603020205020403" pitchFamily="18" charset="0"/>
              </a:rPr>
              <a:t>and constraints</a:t>
            </a:r>
            <a:endParaRPr lang="en-US" altLang="en-US" sz="1900" dirty="0">
              <a:solidFill>
                <a:srgbClr val="1C7051"/>
              </a:solidFill>
              <a:latin typeface="Rockwell" panose="020606030202050204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53" y="1423461"/>
            <a:ext cx="665609" cy="11995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12" y="3212976"/>
            <a:ext cx="1319491" cy="10580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760" y="4590256"/>
            <a:ext cx="1029994" cy="106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99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37708" y="288000"/>
            <a:ext cx="7468501" cy="900000"/>
          </a:xfrm>
        </p:spPr>
        <p:txBody>
          <a:bodyPr/>
          <a:lstStyle/>
          <a:p>
            <a:r>
              <a:rPr lang="en-US" dirty="0">
                <a:solidFill>
                  <a:prstClr val="white"/>
                </a:solidFill>
                <a:latin typeface="Rockwell" panose="02060603020205020403" pitchFamily="18" charset="0"/>
                <a:ea typeface="ＭＳ Ｐゴシック" pitchFamily="32" charset="-128"/>
              </a:rPr>
              <a:t>Further Reading</a:t>
            </a:r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2250" y="1776816"/>
            <a:ext cx="2442061" cy="43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359196" y="2438400"/>
            <a:ext cx="3384550" cy="3251200"/>
          </a:xfrm>
          <a:prstGeom prst="rect">
            <a:avLst/>
          </a:prstGeom>
          <a:noFill/>
          <a:ln>
            <a:noFill/>
          </a:ln>
          <a:effectLst>
            <a:outerShdw blurRad="63500" dist="25399" dir="2700000" algn="ctr" rotWithShape="0">
              <a:srgbClr val="F9F8ED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800">
                <a:solidFill>
                  <a:srgbClr val="000000"/>
                </a:solidFill>
                <a:latin typeface="Cochin" charset="0"/>
                <a:ea typeface="MS PGothic" charset="-128"/>
                <a:sym typeface="Cochin" charset="0"/>
              </a:defRPr>
            </a:lvl1pPr>
            <a:lvl2pPr marL="742950" indent="-285750">
              <a:defRPr sz="2800">
                <a:solidFill>
                  <a:srgbClr val="000000"/>
                </a:solidFill>
                <a:latin typeface="Cochin" charset="0"/>
                <a:ea typeface="MS PGothic" charset="-128"/>
                <a:sym typeface="Cochin" charset="0"/>
              </a:defRPr>
            </a:lvl2pPr>
            <a:lvl3pPr marL="1143000" indent="-228600">
              <a:defRPr sz="2800">
                <a:solidFill>
                  <a:srgbClr val="000000"/>
                </a:solidFill>
                <a:latin typeface="Cochin" charset="0"/>
                <a:ea typeface="MS PGothic" charset="-128"/>
                <a:sym typeface="Cochin" charset="0"/>
              </a:defRPr>
            </a:lvl3pPr>
            <a:lvl4pPr marL="1600200" indent="-228600">
              <a:defRPr sz="2800">
                <a:solidFill>
                  <a:srgbClr val="000000"/>
                </a:solidFill>
                <a:latin typeface="Cochin" charset="0"/>
                <a:ea typeface="MS PGothic" charset="-128"/>
                <a:sym typeface="Cochin" charset="0"/>
              </a:defRPr>
            </a:lvl4pPr>
            <a:lvl5pPr marL="2057400" indent="-228600">
              <a:defRPr sz="2800">
                <a:solidFill>
                  <a:srgbClr val="000000"/>
                </a:solidFill>
                <a:latin typeface="Cochin" charset="0"/>
                <a:ea typeface="MS PGothic" charset="-128"/>
                <a:sym typeface="Cochi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Cochin" charset="0"/>
                <a:ea typeface="MS PGothic" charset="-128"/>
                <a:sym typeface="Cochi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Cochin" charset="0"/>
                <a:ea typeface="MS PGothic" charset="-128"/>
                <a:sym typeface="Cochi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Cochin" charset="0"/>
                <a:ea typeface="MS PGothic" charset="-128"/>
                <a:sym typeface="Cochi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Cochin" charset="0"/>
                <a:ea typeface="MS PGothic" charset="-128"/>
                <a:sym typeface="Cochin" charset="0"/>
              </a:defRPr>
            </a:lvl9pPr>
          </a:lstStyle>
          <a:p>
            <a:pPr defTabSz="524792">
              <a:lnSpc>
                <a:spcPct val="80000"/>
              </a:lnSpc>
            </a:pPr>
            <a:r>
              <a:rPr lang="en-US" altLang="x-none" sz="2300" b="1" dirty="0">
                <a:solidFill>
                  <a:srgbClr val="90C350"/>
                </a:solidFill>
                <a:latin typeface="Rockwell" charset="0"/>
                <a:ea typeface="Rockwell" charset="0"/>
                <a:cs typeface="Rockwell" charset="0"/>
                <a:sym typeface="Copperplate" charset="0"/>
              </a:rPr>
              <a:t>X-teams: How to build teams that lead, innovate and succeed</a:t>
            </a:r>
            <a:endParaRPr lang="en-US" altLang="x-none" sz="2300" dirty="0">
              <a:solidFill>
                <a:srgbClr val="90C350"/>
              </a:solidFill>
              <a:latin typeface="Rockwell" charset="0"/>
              <a:ea typeface="Rockwell" charset="0"/>
              <a:cs typeface="Rockwell" charset="0"/>
              <a:sym typeface="Copperplate" charset="0"/>
            </a:endParaRPr>
          </a:p>
          <a:p>
            <a:pPr defTabSz="524792">
              <a:lnSpc>
                <a:spcPct val="80000"/>
              </a:lnSpc>
            </a:pPr>
            <a:endParaRPr lang="en-US" altLang="x-none" sz="2300" dirty="0">
              <a:solidFill>
                <a:srgbClr val="006E51"/>
              </a:solidFill>
              <a:latin typeface="Rockwell" charset="0"/>
              <a:ea typeface="Rockwell" charset="0"/>
              <a:cs typeface="Rockwell" charset="0"/>
              <a:sym typeface="Copperplate" charset="0"/>
            </a:endParaRPr>
          </a:p>
          <a:p>
            <a:pPr defTabSz="524792">
              <a:lnSpc>
                <a:spcPct val="80000"/>
              </a:lnSpc>
            </a:pPr>
            <a:r>
              <a:rPr lang="en-US" altLang="x-none" sz="2300" dirty="0">
                <a:solidFill>
                  <a:srgbClr val="008582"/>
                </a:solidFill>
                <a:latin typeface="Rockwell" charset="0"/>
                <a:ea typeface="Rockwell" charset="0"/>
                <a:cs typeface="Rockwell" charset="0"/>
                <a:sym typeface="Copperplate" charset="0"/>
              </a:rPr>
              <a:t>D. Ancona &amp; H. </a:t>
            </a:r>
            <a:r>
              <a:rPr lang="en-US" altLang="x-none" sz="2300" dirty="0" err="1">
                <a:solidFill>
                  <a:srgbClr val="008582"/>
                </a:solidFill>
                <a:latin typeface="Rockwell" charset="0"/>
                <a:ea typeface="Rockwell" charset="0"/>
                <a:cs typeface="Rockwell" charset="0"/>
                <a:sym typeface="Copperplate" charset="0"/>
              </a:rPr>
              <a:t>Bresman</a:t>
            </a:r>
            <a:r>
              <a:rPr lang="en-US" altLang="x-none" sz="2300" dirty="0">
                <a:solidFill>
                  <a:srgbClr val="008582"/>
                </a:solidFill>
                <a:latin typeface="Rockwell" charset="0"/>
                <a:ea typeface="Rockwell" charset="0"/>
                <a:cs typeface="Rockwell" charset="0"/>
                <a:sym typeface="Copperplate" charset="0"/>
              </a:rPr>
              <a:t>, Harvard Business School Press, 2007</a:t>
            </a:r>
          </a:p>
          <a:p>
            <a:pPr defTabSz="524792">
              <a:lnSpc>
                <a:spcPct val="80000"/>
              </a:lnSpc>
            </a:pPr>
            <a:endParaRPr lang="en-US" altLang="x-none" sz="2300" u="sng" dirty="0">
              <a:solidFill>
                <a:srgbClr val="6B7786"/>
              </a:solidFill>
              <a:latin typeface="Rockwell" charset="0"/>
              <a:ea typeface="Rockwell" charset="0"/>
              <a:cs typeface="Rockwell" charset="0"/>
              <a:sym typeface="Copperplate" charset="0"/>
            </a:endParaRPr>
          </a:p>
          <a:p>
            <a:pPr defTabSz="524792">
              <a:lnSpc>
                <a:spcPct val="80000"/>
              </a:lnSpc>
            </a:pPr>
            <a:r>
              <a:rPr lang="en-US" altLang="x-none" sz="2300" u="sng" dirty="0">
                <a:solidFill>
                  <a:srgbClr val="E47359"/>
                </a:solidFill>
                <a:latin typeface="Rockwell" charset="0"/>
                <a:ea typeface="Rockwell" charset="0"/>
                <a:cs typeface="Rockwell" charset="0"/>
                <a:sym typeface="Copperplate" charset="0"/>
              </a:rPr>
              <a:t>x-</a:t>
            </a:r>
            <a:r>
              <a:rPr lang="en-US" altLang="x-none" sz="2300" u="sng" dirty="0" err="1">
                <a:solidFill>
                  <a:srgbClr val="E47359"/>
                </a:solidFill>
                <a:latin typeface="Rockwell" charset="0"/>
                <a:ea typeface="Rockwell" charset="0"/>
                <a:cs typeface="Rockwell" charset="0"/>
                <a:sym typeface="Copperplate" charset="0"/>
              </a:rPr>
              <a:t>teams.com</a:t>
            </a:r>
            <a:endParaRPr lang="en-US" altLang="x-none" sz="2300" u="sng" dirty="0">
              <a:solidFill>
                <a:srgbClr val="E47359"/>
              </a:solidFill>
              <a:latin typeface="Rockwell" charset="0"/>
              <a:ea typeface="Rockwell" charset="0"/>
              <a:cs typeface="Rockwell" charset="0"/>
              <a:sym typeface="Copperplat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66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3">
      <a:dk1>
        <a:srgbClr val="63666A"/>
      </a:dk1>
      <a:lt1>
        <a:sysClr val="window" lastClr="FFFFFF"/>
      </a:lt1>
      <a:dk2>
        <a:srgbClr val="63666A"/>
      </a:dk2>
      <a:lt2>
        <a:srgbClr val="E0E1E5"/>
      </a:lt2>
      <a:accent1>
        <a:srgbClr val="97CA52"/>
      </a:accent1>
      <a:accent2>
        <a:srgbClr val="7C8187"/>
      </a:accent2>
      <a:accent3>
        <a:srgbClr val="527529"/>
      </a:accent3>
      <a:accent4>
        <a:srgbClr val="333437"/>
      </a:accent4>
      <a:accent5>
        <a:srgbClr val="B3DC86"/>
      </a:accent5>
      <a:accent6>
        <a:srgbClr val="D1D3D6"/>
      </a:accent6>
      <a:hlink>
        <a:srgbClr val="004080"/>
      </a:hlink>
      <a:folHlink>
        <a:srgbClr val="400080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4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Prendo presentation template EA">
  <a:themeElements>
    <a:clrScheme name="Prendo presentation template EA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ndo presentation template EA.pot">
      <a:majorFont>
        <a:latin typeface="Helvetica Neue"/>
        <a:ea typeface=""/>
        <a:cs typeface=""/>
      </a:majorFont>
      <a:minorFont>
        <a:latin typeface="Helvetica Neu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rendo presentation template EA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Prendo presentation template EA">
  <a:themeElements>
    <a:clrScheme name="Prendo presentation template EA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ndo presentation template EA.pot">
      <a:majorFont>
        <a:latin typeface="Helvetica Neue"/>
        <a:ea typeface=""/>
        <a:cs typeface=""/>
      </a:majorFont>
      <a:minorFont>
        <a:latin typeface="Helvetica Neu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rendo presentation template EA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do presentation template EA.p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do presentation template EA.p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INSEAD master">
  <a:themeElements>
    <a:clrScheme name="Accent 3">
      <a:dk1>
        <a:srgbClr val="1C7051"/>
      </a:dk1>
      <a:lt1>
        <a:srgbClr val="FFFFFF"/>
      </a:lt1>
      <a:dk2>
        <a:srgbClr val="1C7051"/>
      </a:dk2>
      <a:lt2>
        <a:srgbClr val="DDDDDD"/>
      </a:lt2>
      <a:accent1>
        <a:srgbClr val="90C350"/>
      </a:accent1>
      <a:accent2>
        <a:srgbClr val="ED9755"/>
      </a:accent2>
      <a:accent3>
        <a:srgbClr val="65AAAE"/>
      </a:accent3>
      <a:accent4>
        <a:srgbClr val="9BBB59"/>
      </a:accent4>
      <a:accent5>
        <a:srgbClr val="E47359"/>
      </a:accent5>
      <a:accent6>
        <a:srgbClr val="1C7051"/>
      </a:accent6>
      <a:hlink>
        <a:srgbClr val="76923C"/>
      </a:hlink>
      <a:folHlink>
        <a:srgbClr val="8064A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4775</TotalTime>
  <Words>292</Words>
  <Application>Microsoft Macintosh PowerPoint</Application>
  <PresentationFormat>A4 Paper (210x297 mm)</PresentationFormat>
  <Paragraphs>129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Office Theme</vt:lpstr>
      <vt:lpstr>5_Prendo presentation template EA</vt:lpstr>
      <vt:lpstr>6_Prendo presentation template EA</vt:lpstr>
      <vt:lpstr>9_INSEAD master</vt:lpstr>
      <vt:lpstr>Agenda</vt:lpstr>
      <vt:lpstr>Adoption and Time</vt:lpstr>
      <vt:lpstr>Tactics and Timing</vt:lpstr>
      <vt:lpstr>Attitudes about Change</vt:lpstr>
      <vt:lpstr>Strategy for Change</vt:lpstr>
      <vt:lpstr>External Action</vt:lpstr>
      <vt:lpstr>Further Reading</vt:lpstr>
    </vt:vector>
  </TitlesOfParts>
  <Company>Feed My Eyes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PRENDO</dc:title>
  <dc:creator>Christine Ashton</dc:creator>
  <cp:lastModifiedBy>Alastair Giffin</cp:lastModifiedBy>
  <cp:revision>464</cp:revision>
  <dcterms:created xsi:type="dcterms:W3CDTF">2016-09-29T13:54:02Z</dcterms:created>
  <dcterms:modified xsi:type="dcterms:W3CDTF">2018-04-09T13:33:50Z</dcterms:modified>
</cp:coreProperties>
</file>