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3" r:id="rId2"/>
    <p:sldMasterId id="2147483665" r:id="rId3"/>
  </p:sldMasterIdLst>
  <p:notesMasterIdLst>
    <p:notesMasterId r:id="rId15"/>
  </p:notesMasterIdLst>
  <p:handoutMasterIdLst>
    <p:handoutMasterId r:id="rId16"/>
  </p:handoutMasterIdLst>
  <p:sldIdLst>
    <p:sldId id="426" r:id="rId4"/>
    <p:sldId id="311" r:id="rId5"/>
    <p:sldId id="485" r:id="rId6"/>
    <p:sldId id="469" r:id="rId7"/>
    <p:sldId id="488" r:id="rId8"/>
    <p:sldId id="486" r:id="rId9"/>
    <p:sldId id="459" r:id="rId10"/>
    <p:sldId id="490" r:id="rId11"/>
    <p:sldId id="493" r:id="rId12"/>
    <p:sldId id="319" r:id="rId13"/>
    <p:sldId id="476" r:id="rId14"/>
  </p:sldIdLst>
  <p:sldSz cx="9906000" cy="6858000" type="A4"/>
  <p:notesSz cx="6858000" cy="9144000"/>
  <p:defaultTextStyle>
    <a:defPPr>
      <a:defRPr lang="en-US"/>
    </a:defPPr>
    <a:lvl1pPr marL="0" algn="l" defTabSz="444000" rtl="0" eaLnBrk="1" latinLnBrk="0" hangingPunct="1">
      <a:defRPr sz="1800" kern="1200">
        <a:solidFill>
          <a:schemeClr val="tx1"/>
        </a:solidFill>
        <a:latin typeface="+mn-lt"/>
        <a:ea typeface="+mn-ea"/>
        <a:cs typeface="+mn-cs"/>
      </a:defRPr>
    </a:lvl1pPr>
    <a:lvl2pPr marL="444000" algn="l" defTabSz="444000" rtl="0" eaLnBrk="1" latinLnBrk="0" hangingPunct="1">
      <a:defRPr sz="1800" kern="1200">
        <a:solidFill>
          <a:schemeClr val="tx1"/>
        </a:solidFill>
        <a:latin typeface="+mn-lt"/>
        <a:ea typeface="+mn-ea"/>
        <a:cs typeface="+mn-cs"/>
      </a:defRPr>
    </a:lvl2pPr>
    <a:lvl3pPr marL="888017" algn="l" defTabSz="444000" rtl="0" eaLnBrk="1" latinLnBrk="0" hangingPunct="1">
      <a:defRPr sz="1800" kern="1200">
        <a:solidFill>
          <a:schemeClr val="tx1"/>
        </a:solidFill>
        <a:latin typeface="+mn-lt"/>
        <a:ea typeface="+mn-ea"/>
        <a:cs typeface="+mn-cs"/>
      </a:defRPr>
    </a:lvl3pPr>
    <a:lvl4pPr marL="1331986" algn="l" defTabSz="444000" rtl="0" eaLnBrk="1" latinLnBrk="0" hangingPunct="1">
      <a:defRPr sz="1800" kern="1200">
        <a:solidFill>
          <a:schemeClr val="tx1"/>
        </a:solidFill>
        <a:latin typeface="+mn-lt"/>
        <a:ea typeface="+mn-ea"/>
        <a:cs typeface="+mn-cs"/>
      </a:defRPr>
    </a:lvl4pPr>
    <a:lvl5pPr marL="1775994" algn="l" defTabSz="444000" rtl="0" eaLnBrk="1" latinLnBrk="0" hangingPunct="1">
      <a:defRPr sz="1800" kern="1200">
        <a:solidFill>
          <a:schemeClr val="tx1"/>
        </a:solidFill>
        <a:latin typeface="+mn-lt"/>
        <a:ea typeface="+mn-ea"/>
        <a:cs typeface="+mn-cs"/>
      </a:defRPr>
    </a:lvl5pPr>
    <a:lvl6pPr marL="2219985" algn="l" defTabSz="444000" rtl="0" eaLnBrk="1" latinLnBrk="0" hangingPunct="1">
      <a:defRPr sz="1800" kern="1200">
        <a:solidFill>
          <a:schemeClr val="tx1"/>
        </a:solidFill>
        <a:latin typeface="+mn-lt"/>
        <a:ea typeface="+mn-ea"/>
        <a:cs typeface="+mn-cs"/>
      </a:defRPr>
    </a:lvl6pPr>
    <a:lvl7pPr marL="2663993" algn="l" defTabSz="444000" rtl="0" eaLnBrk="1" latinLnBrk="0" hangingPunct="1">
      <a:defRPr sz="1800" kern="1200">
        <a:solidFill>
          <a:schemeClr val="tx1"/>
        </a:solidFill>
        <a:latin typeface="+mn-lt"/>
        <a:ea typeface="+mn-ea"/>
        <a:cs typeface="+mn-cs"/>
      </a:defRPr>
    </a:lvl7pPr>
    <a:lvl8pPr marL="3107986" algn="l" defTabSz="444000" rtl="0" eaLnBrk="1" latinLnBrk="0" hangingPunct="1">
      <a:defRPr sz="1800" kern="1200">
        <a:solidFill>
          <a:schemeClr val="tx1"/>
        </a:solidFill>
        <a:latin typeface="+mn-lt"/>
        <a:ea typeface="+mn-ea"/>
        <a:cs typeface="+mn-cs"/>
      </a:defRPr>
    </a:lvl8pPr>
    <a:lvl9pPr marL="3551982" algn="l" defTabSz="4440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216">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CCFF"/>
    <a:srgbClr val="008582"/>
    <a:srgbClr val="91C74C"/>
    <a:srgbClr val="91C749"/>
    <a:srgbClr val="93C84C"/>
    <a:srgbClr val="009999"/>
    <a:srgbClr val="99CCFF"/>
    <a:srgbClr val="90AFBA"/>
    <a:srgbClr val="FF7C8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468" autoAdjust="0"/>
    <p:restoredTop sz="93473" autoAdjust="0"/>
  </p:normalViewPr>
  <p:slideViewPr>
    <p:cSldViewPr snapToObjects="1">
      <p:cViewPr varScale="1">
        <p:scale>
          <a:sx n="145" d="100"/>
          <a:sy n="145" d="100"/>
        </p:scale>
        <p:origin x="184" y="1176"/>
      </p:cViewPr>
      <p:guideLst>
        <p:guide orient="horz" pos="4216"/>
        <p:guide pos="3120"/>
      </p:guideLst>
    </p:cSldViewPr>
  </p:slideViewPr>
  <p:notesTextViewPr>
    <p:cViewPr>
      <p:scale>
        <a:sx n="100" d="100"/>
        <a:sy n="100" d="100"/>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18008F9-9D14-2F44-841B-5C9F1E6C159E}" type="datetimeFigureOut">
              <a:rPr lang="en-US"/>
              <a:pPr/>
              <a:t>1/31/20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DAFFDD2-97D6-D04B-9D11-D4606A452C9F}" type="slidenum">
              <a:rPr/>
              <a:pPr/>
              <a:t>‹#›</a:t>
            </a:fld>
            <a:endParaRPr lang="en-US"/>
          </a:p>
        </p:txBody>
      </p:sp>
    </p:spTree>
    <p:extLst>
      <p:ext uri="{BB962C8B-B14F-4D97-AF65-F5344CB8AC3E}">
        <p14:creationId xmlns:p14="http://schemas.microsoft.com/office/powerpoint/2010/main" val="3873365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022892-9238-CA4A-9325-F62FEF5DE2FC}" type="datetimeFigureOut">
              <a:rPr lang="en-US"/>
              <a:pPr/>
              <a:t>1/31/20</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BFC25E8-6D43-C541-9ACE-9A2FA6D8A7F4}" type="slidenum">
              <a:rPr/>
              <a:pPr/>
              <a:t>‹#›</a:t>
            </a:fld>
            <a:endParaRPr lang="en-US"/>
          </a:p>
        </p:txBody>
      </p:sp>
    </p:spTree>
    <p:extLst>
      <p:ext uri="{BB962C8B-B14F-4D97-AF65-F5344CB8AC3E}">
        <p14:creationId xmlns:p14="http://schemas.microsoft.com/office/powerpoint/2010/main" val="3766685684"/>
      </p:ext>
    </p:extLst>
  </p:cSld>
  <p:clrMap bg1="lt1" tx1="dk1" bg2="lt2" tx2="dk2" accent1="accent1" accent2="accent2" accent3="accent3" accent4="accent4" accent5="accent5" accent6="accent6" hlink="hlink" folHlink="folHlink"/>
  <p:notesStyle>
    <a:lvl1pPr marL="0" algn="l" defTabSz="444000" rtl="0" eaLnBrk="1" latinLnBrk="0" hangingPunct="1">
      <a:defRPr sz="1200" kern="1200">
        <a:solidFill>
          <a:schemeClr val="tx1"/>
        </a:solidFill>
        <a:latin typeface="+mn-lt"/>
        <a:ea typeface="+mn-ea"/>
        <a:cs typeface="+mn-cs"/>
      </a:defRPr>
    </a:lvl1pPr>
    <a:lvl2pPr marL="444000" algn="l" defTabSz="444000" rtl="0" eaLnBrk="1" latinLnBrk="0" hangingPunct="1">
      <a:defRPr sz="1200" kern="1200">
        <a:solidFill>
          <a:schemeClr val="tx1"/>
        </a:solidFill>
        <a:latin typeface="+mn-lt"/>
        <a:ea typeface="+mn-ea"/>
        <a:cs typeface="+mn-cs"/>
      </a:defRPr>
    </a:lvl2pPr>
    <a:lvl3pPr marL="888017" algn="l" defTabSz="444000" rtl="0" eaLnBrk="1" latinLnBrk="0" hangingPunct="1">
      <a:defRPr sz="1200" kern="1200">
        <a:solidFill>
          <a:schemeClr val="tx1"/>
        </a:solidFill>
        <a:latin typeface="+mn-lt"/>
        <a:ea typeface="+mn-ea"/>
        <a:cs typeface="+mn-cs"/>
      </a:defRPr>
    </a:lvl3pPr>
    <a:lvl4pPr marL="1331986" algn="l" defTabSz="444000" rtl="0" eaLnBrk="1" latinLnBrk="0" hangingPunct="1">
      <a:defRPr sz="1200" kern="1200">
        <a:solidFill>
          <a:schemeClr val="tx1"/>
        </a:solidFill>
        <a:latin typeface="+mn-lt"/>
        <a:ea typeface="+mn-ea"/>
        <a:cs typeface="+mn-cs"/>
      </a:defRPr>
    </a:lvl4pPr>
    <a:lvl5pPr marL="1775994" algn="l" defTabSz="444000" rtl="0" eaLnBrk="1" latinLnBrk="0" hangingPunct="1">
      <a:defRPr sz="1200" kern="1200">
        <a:solidFill>
          <a:schemeClr val="tx1"/>
        </a:solidFill>
        <a:latin typeface="+mn-lt"/>
        <a:ea typeface="+mn-ea"/>
        <a:cs typeface="+mn-cs"/>
      </a:defRPr>
    </a:lvl5pPr>
    <a:lvl6pPr marL="2219985" algn="l" defTabSz="444000" rtl="0" eaLnBrk="1" latinLnBrk="0" hangingPunct="1">
      <a:defRPr sz="1200" kern="1200">
        <a:solidFill>
          <a:schemeClr val="tx1"/>
        </a:solidFill>
        <a:latin typeface="+mn-lt"/>
        <a:ea typeface="+mn-ea"/>
        <a:cs typeface="+mn-cs"/>
      </a:defRPr>
    </a:lvl6pPr>
    <a:lvl7pPr marL="2663993" algn="l" defTabSz="444000" rtl="0" eaLnBrk="1" latinLnBrk="0" hangingPunct="1">
      <a:defRPr sz="1200" kern="1200">
        <a:solidFill>
          <a:schemeClr val="tx1"/>
        </a:solidFill>
        <a:latin typeface="+mn-lt"/>
        <a:ea typeface="+mn-ea"/>
        <a:cs typeface="+mn-cs"/>
      </a:defRPr>
    </a:lvl7pPr>
    <a:lvl8pPr marL="3107986" algn="l" defTabSz="444000" rtl="0" eaLnBrk="1" latinLnBrk="0" hangingPunct="1">
      <a:defRPr sz="1200" kern="1200">
        <a:solidFill>
          <a:schemeClr val="tx1"/>
        </a:solidFill>
        <a:latin typeface="+mn-lt"/>
        <a:ea typeface="+mn-ea"/>
        <a:cs typeface="+mn-cs"/>
      </a:defRPr>
    </a:lvl8pPr>
    <a:lvl9pPr marL="3551982" algn="l" defTabSz="4440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lvl1pPr defTabSz="914423" eaLnBrk="0" hangingPunct="0">
              <a:spcBef>
                <a:spcPct val="30000"/>
              </a:spcBef>
              <a:defRPr sz="1100">
                <a:solidFill>
                  <a:schemeClr val="tx1"/>
                </a:solidFill>
                <a:latin typeface="Arial" charset="0"/>
              </a:defRPr>
            </a:lvl1pPr>
            <a:lvl2pPr marL="685817" indent="-263776" defTabSz="914423" eaLnBrk="0" hangingPunct="0">
              <a:spcBef>
                <a:spcPct val="30000"/>
              </a:spcBef>
              <a:defRPr sz="1100">
                <a:solidFill>
                  <a:schemeClr val="tx1"/>
                </a:solidFill>
                <a:latin typeface="Arial" charset="0"/>
              </a:defRPr>
            </a:lvl2pPr>
            <a:lvl3pPr marL="1055103" indent="-211021" defTabSz="914423" eaLnBrk="0" hangingPunct="0">
              <a:spcBef>
                <a:spcPct val="30000"/>
              </a:spcBef>
              <a:defRPr sz="1100">
                <a:solidFill>
                  <a:schemeClr val="tx1"/>
                </a:solidFill>
                <a:latin typeface="Arial" charset="0"/>
              </a:defRPr>
            </a:lvl3pPr>
            <a:lvl4pPr marL="1477145" indent="-211021" defTabSz="914423" eaLnBrk="0" hangingPunct="0">
              <a:spcBef>
                <a:spcPct val="30000"/>
              </a:spcBef>
              <a:defRPr sz="1100">
                <a:solidFill>
                  <a:schemeClr val="tx1"/>
                </a:solidFill>
                <a:latin typeface="Arial" charset="0"/>
              </a:defRPr>
            </a:lvl4pPr>
            <a:lvl5pPr marL="1899186" indent="-211021" defTabSz="914423" eaLnBrk="0" hangingPunct="0">
              <a:spcBef>
                <a:spcPct val="30000"/>
              </a:spcBef>
              <a:defRPr sz="1100">
                <a:solidFill>
                  <a:schemeClr val="tx1"/>
                </a:solidFill>
                <a:latin typeface="Arial" charset="0"/>
              </a:defRPr>
            </a:lvl5pPr>
            <a:lvl6pPr marL="2321227" indent="-211021" defTabSz="914423" eaLnBrk="0" fontAlgn="base" hangingPunct="0">
              <a:spcBef>
                <a:spcPct val="30000"/>
              </a:spcBef>
              <a:spcAft>
                <a:spcPct val="0"/>
              </a:spcAft>
              <a:defRPr sz="1100">
                <a:solidFill>
                  <a:schemeClr val="tx1"/>
                </a:solidFill>
                <a:latin typeface="Arial" charset="0"/>
              </a:defRPr>
            </a:lvl6pPr>
            <a:lvl7pPr marL="2743269" indent="-211021" defTabSz="914423" eaLnBrk="0" fontAlgn="base" hangingPunct="0">
              <a:spcBef>
                <a:spcPct val="30000"/>
              </a:spcBef>
              <a:spcAft>
                <a:spcPct val="0"/>
              </a:spcAft>
              <a:defRPr sz="1100">
                <a:solidFill>
                  <a:schemeClr val="tx1"/>
                </a:solidFill>
                <a:latin typeface="Arial" charset="0"/>
              </a:defRPr>
            </a:lvl7pPr>
            <a:lvl8pPr marL="3165310" indent="-211021" defTabSz="914423" eaLnBrk="0" fontAlgn="base" hangingPunct="0">
              <a:spcBef>
                <a:spcPct val="30000"/>
              </a:spcBef>
              <a:spcAft>
                <a:spcPct val="0"/>
              </a:spcAft>
              <a:defRPr sz="1100">
                <a:solidFill>
                  <a:schemeClr val="tx1"/>
                </a:solidFill>
                <a:latin typeface="Arial" charset="0"/>
              </a:defRPr>
            </a:lvl8pPr>
            <a:lvl9pPr marL="3587351" indent="-211021" defTabSz="914423" eaLnBrk="0" fontAlgn="base" hangingPunct="0">
              <a:spcBef>
                <a:spcPct val="30000"/>
              </a:spcBef>
              <a:spcAft>
                <a:spcPct val="0"/>
              </a:spcAft>
              <a:defRPr sz="1100">
                <a:solidFill>
                  <a:schemeClr val="tx1"/>
                </a:solidFill>
                <a:latin typeface="Arial" charset="0"/>
              </a:defRPr>
            </a:lvl9pPr>
          </a:lstStyle>
          <a:p>
            <a:pPr eaLnBrk="1" hangingPunct="1">
              <a:spcBef>
                <a:spcPct val="0"/>
              </a:spcBef>
            </a:pPr>
            <a:fld id="{91016E06-ECC7-4927-AA2A-FF3F49984692}" type="slidenum">
              <a:rPr lang="en-GB" altLang="en-US" sz="1200">
                <a:solidFill>
                  <a:srgbClr val="000000"/>
                </a:solidFill>
              </a:rPr>
              <a:pPr eaLnBrk="1" hangingPunct="1">
                <a:spcBef>
                  <a:spcPct val="0"/>
                </a:spcBef>
              </a:pPr>
              <a:t>1</a:t>
            </a:fld>
            <a:endParaRPr lang="en-GB" altLang="en-US" sz="1200">
              <a:solidFill>
                <a:srgbClr val="000000"/>
              </a:solidFill>
            </a:endParaRPr>
          </a:p>
        </p:txBody>
      </p:sp>
      <p:sp>
        <p:nvSpPr>
          <p:cNvPr id="89091" name="Rectangle 2"/>
          <p:cNvSpPr>
            <a:spLocks noGrp="1" noRot="1" noChangeAspect="1" noTextEdit="1"/>
          </p:cNvSpPr>
          <p:nvPr>
            <p:ph type="sldImg"/>
          </p:nvPr>
        </p:nvSpPr>
        <p:spPr>
          <a:xfrm>
            <a:off x="952500" y="685800"/>
            <a:ext cx="4953000" cy="3429000"/>
          </a:xfrm>
          <a:ln/>
        </p:spPr>
      </p:sp>
      <p:sp>
        <p:nvSpPr>
          <p:cNvPr id="89092" name="Rectangle 3"/>
          <p:cNvSpPr>
            <a:spLocks noGrp="1"/>
          </p:cNvSpPr>
          <p:nvPr>
            <p:ph type="body" idx="1"/>
          </p:nvPr>
        </p:nvSpPr>
        <p:spPr>
          <a:xfrm>
            <a:off x="685494" y="4342939"/>
            <a:ext cx="5487013" cy="4114587"/>
          </a:xfrm>
          <a:noFill/>
        </p:spPr>
        <p:txBody>
          <a:bodyPr lIns="91414" tIns="45707" rIns="91414" bIns="45707"/>
          <a:lstStyle/>
          <a:p>
            <a:pPr eaLnBrk="1" hangingPunct="1"/>
            <a:endParaRPr lang="en-US" altLang="en-US">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Rot="1" noChangeAspect="1" noChangeArrowheads="1" noTextEdit="1"/>
          </p:cNvSpPr>
          <p:nvPr>
            <p:ph type="sldImg"/>
          </p:nvPr>
        </p:nvSpPr>
        <p:spPr>
          <a:xfrm>
            <a:off x="952500" y="685800"/>
            <a:ext cx="4954588" cy="3429000"/>
          </a:xfrm>
          <a:ln/>
        </p:spPr>
      </p:sp>
      <p:sp>
        <p:nvSpPr>
          <p:cNvPr id="129027" name="Rectangle 3"/>
          <p:cNvSpPr>
            <a:spLocks noGrp="1" noChangeArrowheads="1"/>
          </p:cNvSpPr>
          <p:nvPr>
            <p:ph type="body" idx="1"/>
          </p:nvPr>
        </p:nvSpPr>
        <p:spPr>
          <a:xfrm>
            <a:off x="915816" y="4343144"/>
            <a:ext cx="5026369" cy="4115019"/>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tLang="en-US" dirty="0">
                <a:latin typeface="Arial" charset="0"/>
                <a:ea typeface="ＭＳ Ｐゴシック" pitchFamily="34" charset="-128"/>
              </a:rPr>
              <a:t>The timings of</a:t>
            </a:r>
            <a:r>
              <a:rPr lang="en-US" altLang="en-US" baseline="0" dirty="0">
                <a:latin typeface="Arial" charset="0"/>
                <a:ea typeface="ＭＳ Ｐゴシック" pitchFamily="34" charset="-128"/>
              </a:rPr>
              <a:t> the simulation workshop are</a:t>
            </a:r>
            <a:r>
              <a:rPr lang="en-US" altLang="en-US" dirty="0">
                <a:latin typeface="Arial" charset="0"/>
                <a:ea typeface="ＭＳ Ｐゴシック" pitchFamily="34" charset="-128"/>
              </a:rPr>
              <a:t> flexible, but this shows a typical 1/2 day workshop timetable,</a:t>
            </a:r>
            <a:r>
              <a:rPr lang="en-US" altLang="en-US" baseline="0" dirty="0">
                <a:latin typeface="Arial" charset="0"/>
                <a:ea typeface="ＭＳ Ｐゴシック" pitchFamily="34" charset="-128"/>
              </a:rPr>
              <a:t> which partly relies on the participants having read the project notes document</a:t>
            </a:r>
            <a:endParaRPr lang="en-US" altLang="en-US" dirty="0">
              <a:latin typeface="Arial" charset="0"/>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2500" y="685800"/>
            <a:ext cx="4953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DF5D51F-74B6-CF49-A3AA-6D5407A713DB}"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1795407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miter lim="800000"/>
            <a:headEnd/>
            <a:tailEnd/>
          </a:ln>
        </p:spPr>
        <p:txBody>
          <a:bodyPr/>
          <a:lstStyle/>
          <a:p>
            <a:pPr defTabSz="912958"/>
            <a:fld id="{D11CC815-D9D7-1243-ACFC-1C6DFA72794E}" type="slidenum">
              <a:rPr lang="en-GB">
                <a:solidFill>
                  <a:srgbClr val="000000"/>
                </a:solidFill>
              </a:rPr>
              <a:pPr defTabSz="912958"/>
              <a:t>10</a:t>
            </a:fld>
            <a:endParaRPr lang="en-GB">
              <a:solidFill>
                <a:srgbClr val="000000"/>
              </a:solidFill>
            </a:endParaRPr>
          </a:p>
        </p:txBody>
      </p:sp>
      <p:sp>
        <p:nvSpPr>
          <p:cNvPr id="46083" name="Rectangle 2"/>
          <p:cNvSpPr>
            <a:spLocks noGrp="1" noRot="1" noChangeAspect="1" noChangeArrowheads="1" noTextEdit="1"/>
          </p:cNvSpPr>
          <p:nvPr>
            <p:ph type="sldImg"/>
          </p:nvPr>
        </p:nvSpPr>
        <p:spPr>
          <a:xfrm>
            <a:off x="952500" y="685800"/>
            <a:ext cx="4954588" cy="3429000"/>
          </a:xfrm>
          <a:ln/>
        </p:spPr>
      </p:sp>
      <p:sp>
        <p:nvSpPr>
          <p:cNvPr id="46084" name="Rectangle 3"/>
          <p:cNvSpPr>
            <a:spLocks noGrp="1" noChangeArrowheads="1"/>
          </p:cNvSpPr>
          <p:nvPr>
            <p:ph type="body" idx="1"/>
          </p:nvPr>
        </p:nvSpPr>
        <p:spPr>
          <a:xfrm>
            <a:off x="915525" y="4342939"/>
            <a:ext cx="5026951" cy="4114587"/>
          </a:xfrm>
          <a:noFill/>
        </p:spPr>
        <p:txBody>
          <a:bodyPr lIns="91388" tIns="45693" rIns="91388" bIns="45693"/>
          <a:lstStyle/>
          <a:p>
            <a:pPr eaLnBrk="1" hangingPunct="1"/>
            <a:r>
              <a:rPr lang="en-US">
                <a:latin typeface="Verdana"/>
              </a:rPr>
              <a:t>An explanation of why we are using a simulation today: the basic principle is that we learn by </a:t>
            </a:r>
            <a:r>
              <a:rPr lang="en-US" u="sng">
                <a:latin typeface="Verdana"/>
              </a:rPr>
              <a:t>doing</a:t>
            </a:r>
            <a:r>
              <a:rPr lang="en-US">
                <a:latin typeface="Verdana"/>
              </a:rPr>
              <a:t>. The experience will be, in some ways, better than real world experience: it will be quicker and more transparent, i.e. participants will get clear, honest and immediate feedback on how they did. The simulation experience is designed to be mostly fun, but it is still challenging and at times frustrating, like the real world. But ultimately there is no risk in this simulated environment.  The image is of an A380 “full flight simulator” that is so effective that pilots can fly a real A380 (with passengers!) without ever having flown a real A380: ‘ZFT’ = Zero Flight Time!</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2500" y="685800"/>
            <a:ext cx="4953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DF5D51F-74B6-CF49-A3AA-6D5407A713DB}"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1481281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chemeClr val="tx1"/>
        </a:solidFill>
        <a:effectLst/>
      </p:bgPr>
    </p:bg>
    <p:spTree>
      <p:nvGrpSpPr>
        <p:cNvPr id="1" name=""/>
        <p:cNvGrpSpPr/>
        <p:nvPr/>
      </p:nvGrpSpPr>
      <p:grpSpPr>
        <a:xfrm>
          <a:off x="0" y="0"/>
          <a:ext cx="0" cy="0"/>
          <a:chOff x="0" y="0"/>
          <a:chExt cx="0" cy="0"/>
        </a:xfrm>
      </p:grpSpPr>
      <p:sp>
        <p:nvSpPr>
          <p:cNvPr id="7" name="Rounded Rectangle 6"/>
          <p:cNvSpPr/>
          <p:nvPr userDrawn="1"/>
        </p:nvSpPr>
        <p:spPr>
          <a:xfrm>
            <a:off x="164592" y="164592"/>
            <a:ext cx="9573768" cy="6515608"/>
          </a:xfrm>
          <a:prstGeom prst="roundRect">
            <a:avLst>
              <a:gd name="adj" fmla="val 1283"/>
            </a:avLst>
          </a:prstGeom>
          <a:solidFill>
            <a:schemeClr val="tx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88816" tIns="44360" rIns="88816" bIns="44360" rtlCol="0" anchor="ctr"/>
          <a:lstStyle/>
          <a:p>
            <a:pPr algn="ctr"/>
            <a:endParaRPr lang="en-US"/>
          </a:p>
        </p:txBody>
      </p:sp>
      <p:sp>
        <p:nvSpPr>
          <p:cNvPr id="3" name="Subtitle 2"/>
          <p:cNvSpPr>
            <a:spLocks noGrp="1"/>
          </p:cNvSpPr>
          <p:nvPr>
            <p:ph type="subTitle" idx="1"/>
          </p:nvPr>
        </p:nvSpPr>
        <p:spPr>
          <a:xfrm>
            <a:off x="990601" y="4299342"/>
            <a:ext cx="7921752" cy="958847"/>
          </a:xfrm>
        </p:spPr>
        <p:txBody>
          <a:bodyPr/>
          <a:lstStyle>
            <a:lvl1pPr marL="0" indent="0" algn="ctr">
              <a:lnSpc>
                <a:spcPct val="100000"/>
              </a:lnSpc>
              <a:spcBef>
                <a:spcPts val="600"/>
              </a:spcBef>
              <a:buNone/>
              <a:defRPr sz="2300">
                <a:solidFill>
                  <a:schemeClr val="bg1"/>
                </a:solidFill>
              </a:defRPr>
            </a:lvl1pPr>
            <a:lvl2pPr marL="444000" indent="0" algn="ctr">
              <a:buNone/>
              <a:defRPr>
                <a:solidFill>
                  <a:schemeClr val="tx1">
                    <a:tint val="75000"/>
                  </a:schemeClr>
                </a:solidFill>
              </a:defRPr>
            </a:lvl2pPr>
            <a:lvl3pPr marL="888017" indent="0" algn="ctr">
              <a:buNone/>
              <a:defRPr>
                <a:solidFill>
                  <a:schemeClr val="tx1">
                    <a:tint val="75000"/>
                  </a:schemeClr>
                </a:solidFill>
              </a:defRPr>
            </a:lvl3pPr>
            <a:lvl4pPr marL="1331986" indent="0" algn="ctr">
              <a:buNone/>
              <a:defRPr>
                <a:solidFill>
                  <a:schemeClr val="tx1">
                    <a:tint val="75000"/>
                  </a:schemeClr>
                </a:solidFill>
              </a:defRPr>
            </a:lvl4pPr>
            <a:lvl5pPr marL="1775994" indent="0" algn="ctr">
              <a:buNone/>
              <a:defRPr>
                <a:solidFill>
                  <a:schemeClr val="tx1">
                    <a:tint val="75000"/>
                  </a:schemeClr>
                </a:solidFill>
              </a:defRPr>
            </a:lvl5pPr>
            <a:lvl6pPr marL="2219985" indent="0" algn="ctr">
              <a:buNone/>
              <a:defRPr>
                <a:solidFill>
                  <a:schemeClr val="tx1">
                    <a:tint val="75000"/>
                  </a:schemeClr>
                </a:solidFill>
              </a:defRPr>
            </a:lvl6pPr>
            <a:lvl7pPr marL="2663993" indent="0" algn="ctr">
              <a:buNone/>
              <a:defRPr>
                <a:solidFill>
                  <a:schemeClr val="tx1">
                    <a:tint val="75000"/>
                  </a:schemeClr>
                </a:solidFill>
              </a:defRPr>
            </a:lvl7pPr>
            <a:lvl8pPr marL="3107986" indent="0" algn="ctr">
              <a:buNone/>
              <a:defRPr>
                <a:solidFill>
                  <a:schemeClr val="tx1">
                    <a:tint val="75000"/>
                  </a:schemeClr>
                </a:solidFill>
              </a:defRPr>
            </a:lvl8pPr>
            <a:lvl9pPr marL="3551982" indent="0" algn="ctr">
              <a:buNone/>
              <a:defRPr>
                <a:solidFill>
                  <a:schemeClr val="tx1">
                    <a:tint val="75000"/>
                  </a:schemeClr>
                </a:solidFill>
              </a:defRPr>
            </a:lvl9pPr>
          </a:lstStyle>
          <a:p>
            <a:r>
              <a:rPr lang="en-GB" dirty="0"/>
              <a:t>Click to edit Master subtitle style</a:t>
            </a:r>
            <a:endParaRPr lang="en-US" dirty="0"/>
          </a:p>
        </p:txBody>
      </p:sp>
      <p:sp>
        <p:nvSpPr>
          <p:cNvPr id="2" name="Title 1"/>
          <p:cNvSpPr>
            <a:spLocks noGrp="1"/>
          </p:cNvSpPr>
          <p:nvPr>
            <p:ph type="ctrTitle"/>
          </p:nvPr>
        </p:nvSpPr>
        <p:spPr bwMode="black">
          <a:xfrm>
            <a:off x="990600" y="3330579"/>
            <a:ext cx="7921752" cy="746124"/>
          </a:xfrm>
        </p:spPr>
        <p:txBody>
          <a:bodyPr anchor="b" anchorCtr="0">
            <a:noAutofit/>
          </a:bodyPr>
          <a:lstStyle>
            <a:lvl1pPr algn="ctr">
              <a:defRPr sz="4800" spc="-100">
                <a:solidFill>
                  <a:schemeClr val="accent1"/>
                </a:solidFill>
              </a:defRPr>
            </a:lvl1pPr>
          </a:lstStyle>
          <a:p>
            <a:r>
              <a:rPr lang="en-GB" dirty="0"/>
              <a:t>Click to edit Master title style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10" presetClass="entr" presetSubtype="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1000"/>
                        <p:tgtEl>
                          <p:spTgt spid="3"/>
                        </p:tgtEl>
                      </p:cBhvr>
                    </p:animEffect>
                  </p:childTnLst>
                </p:cTn>
              </p:par>
            </p:tnLst>
          </p:tmpl>
        </p:tmplLst>
      </p:bldP>
      <p:bldP spid="2"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bwMode="black">
          <a:xfrm>
            <a:off x="164598" y="4635500"/>
            <a:ext cx="9548440" cy="566739"/>
          </a:xfrm>
        </p:spPr>
        <p:txBody>
          <a:bodyPr anchor="b"/>
          <a:lstStyle>
            <a:lvl1pPr algn="l">
              <a:defRPr sz="2000" b="0">
                <a:solidFill>
                  <a:schemeClr val="accent1"/>
                </a:solidFill>
              </a:defRPr>
            </a:lvl1pPr>
          </a:lstStyle>
          <a:p>
            <a:r>
              <a:rPr lang="en-GB" dirty="0"/>
              <a:t>Click to edit Master title style</a:t>
            </a:r>
            <a:endParaRPr lang="en-US" dirty="0"/>
          </a:p>
        </p:txBody>
      </p:sp>
      <p:sp>
        <p:nvSpPr>
          <p:cNvPr id="4" name="Text Placeholder 3"/>
          <p:cNvSpPr>
            <a:spLocks noGrp="1"/>
          </p:cNvSpPr>
          <p:nvPr>
            <p:ph type="body" sz="half" idx="2"/>
          </p:nvPr>
        </p:nvSpPr>
        <p:spPr>
          <a:xfrm>
            <a:off x="164598" y="5367674"/>
            <a:ext cx="9548440" cy="804863"/>
          </a:xfrm>
        </p:spPr>
        <p:txBody>
          <a:bodyPr/>
          <a:lstStyle>
            <a:lvl1pPr marL="0" indent="0">
              <a:buNone/>
              <a:defRPr sz="1400">
                <a:solidFill>
                  <a:schemeClr val="tx1"/>
                </a:solidFill>
              </a:defRPr>
            </a:lvl1pPr>
            <a:lvl2pPr marL="444000" indent="0">
              <a:buNone/>
              <a:defRPr sz="1200"/>
            </a:lvl2pPr>
            <a:lvl3pPr marL="888017" indent="0">
              <a:buNone/>
              <a:defRPr sz="1100"/>
            </a:lvl3pPr>
            <a:lvl4pPr marL="1331986" indent="0">
              <a:buNone/>
              <a:defRPr sz="900"/>
            </a:lvl4pPr>
            <a:lvl5pPr marL="1775994" indent="0">
              <a:buNone/>
              <a:defRPr sz="900"/>
            </a:lvl5pPr>
            <a:lvl6pPr marL="2219985" indent="0">
              <a:buNone/>
              <a:defRPr sz="900"/>
            </a:lvl6pPr>
            <a:lvl7pPr marL="2663993" indent="0">
              <a:buNone/>
              <a:defRPr sz="900"/>
            </a:lvl7pPr>
            <a:lvl8pPr marL="3107986" indent="0">
              <a:buNone/>
              <a:defRPr sz="900"/>
            </a:lvl8pPr>
            <a:lvl9pPr marL="3551982" indent="0">
              <a:buNone/>
              <a:defRPr sz="900"/>
            </a:lvl9pPr>
          </a:lstStyle>
          <a:p>
            <a:pPr lvl="0"/>
            <a:r>
              <a:rPr lang="en-GB" dirty="0"/>
              <a:t>Click to edit Master text styles</a:t>
            </a:r>
          </a:p>
        </p:txBody>
      </p:sp>
      <p:sp>
        <p:nvSpPr>
          <p:cNvPr id="6" name="Rounded Rectangle 5"/>
          <p:cNvSpPr/>
          <p:nvPr userDrawn="1"/>
        </p:nvSpPr>
        <p:spPr>
          <a:xfrm>
            <a:off x="164592" y="165100"/>
            <a:ext cx="9573768" cy="4470400"/>
          </a:xfrm>
          <a:prstGeom prst="roundRect">
            <a:avLst>
              <a:gd name="adj" fmla="val 2053"/>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88816" tIns="44360" rIns="88816" bIns="44360" rtlCol="0" anchor="ctr"/>
          <a:lstStyle/>
          <a:p>
            <a:pPr algn="ct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INSEAD Table of Contents 2">
    <p:spTree>
      <p:nvGrpSpPr>
        <p:cNvPr id="1" name=""/>
        <p:cNvGrpSpPr/>
        <p:nvPr/>
      </p:nvGrpSpPr>
      <p:grpSpPr>
        <a:xfrm>
          <a:off x="0" y="0"/>
          <a:ext cx="0" cy="0"/>
          <a:chOff x="0" y="0"/>
          <a:chExt cx="0" cy="0"/>
        </a:xfrm>
      </p:grpSpPr>
      <p:sp>
        <p:nvSpPr>
          <p:cNvPr id="9" name="Rectangle 8"/>
          <p:cNvSpPr/>
          <p:nvPr userDrawn="1"/>
        </p:nvSpPr>
        <p:spPr>
          <a:xfrm>
            <a:off x="2145000" y="288000"/>
            <a:ext cx="7761000" cy="900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527307"/>
            <a:endParaRPr lang="en-US">
              <a:solidFill>
                <a:prstClr val="white"/>
              </a:solidFill>
            </a:endParaRPr>
          </a:p>
        </p:txBody>
      </p:sp>
      <p:sp>
        <p:nvSpPr>
          <p:cNvPr id="10" name="Title 1"/>
          <p:cNvSpPr>
            <a:spLocks noGrp="1"/>
          </p:cNvSpPr>
          <p:nvPr>
            <p:ph type="title" hasCustomPrompt="1"/>
          </p:nvPr>
        </p:nvSpPr>
        <p:spPr>
          <a:xfrm>
            <a:off x="2437500" y="288000"/>
            <a:ext cx="6497582" cy="900000"/>
          </a:xfrm>
          <a:prstGeom prst="rect">
            <a:avLst/>
          </a:prstGeom>
        </p:spPr>
        <p:txBody>
          <a:bodyPr vert="horz" lIns="0" tIns="0" rIns="0" bIns="0" anchor="ctr" anchorCtr="0">
            <a:noAutofit/>
          </a:bodyPr>
          <a:lstStyle>
            <a:lvl1pPr algn="l">
              <a:spcAft>
                <a:spcPts val="0"/>
              </a:spcAft>
              <a:defRPr sz="2800" kern="1200" baseline="0">
                <a:solidFill>
                  <a:schemeClr val="bg1"/>
                </a:solidFill>
                <a:latin typeface="Rockwell"/>
                <a:cs typeface="Rockwell"/>
              </a:defRPr>
            </a:lvl1pPr>
          </a:lstStyle>
          <a:p>
            <a:r>
              <a:rPr lang="en-GB" dirty="0"/>
              <a:t>Table of Contents</a:t>
            </a:r>
            <a:endParaRPr lang="en-US" dirty="0"/>
          </a:p>
        </p:txBody>
      </p:sp>
      <p:sp>
        <p:nvSpPr>
          <p:cNvPr id="11" name="Rectangle 10"/>
          <p:cNvSpPr/>
          <p:nvPr userDrawn="1"/>
        </p:nvSpPr>
        <p:spPr>
          <a:xfrm>
            <a:off x="0" y="288000"/>
            <a:ext cx="2028000" cy="90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527307"/>
            <a:endParaRPr lang="en-US">
              <a:solidFill>
                <a:prstClr val="white"/>
              </a:solidFill>
            </a:endParaRPr>
          </a:p>
        </p:txBody>
      </p:sp>
      <p:sp>
        <p:nvSpPr>
          <p:cNvPr id="7" name="Table Placeholder 15"/>
          <p:cNvSpPr>
            <a:spLocks noGrp="1"/>
          </p:cNvSpPr>
          <p:nvPr>
            <p:ph type="tbl" sz="quarter" idx="10"/>
          </p:nvPr>
        </p:nvSpPr>
        <p:spPr>
          <a:xfrm>
            <a:off x="354440" y="1638332"/>
            <a:ext cx="7852569" cy="4756151"/>
          </a:xfrm>
          <a:prstGeom prst="rect">
            <a:avLst/>
          </a:prstGeom>
        </p:spPr>
        <p:txBody>
          <a:bodyPr lIns="105457" tIns="52705" rIns="105457" bIns="52705"/>
          <a:lstStyle>
            <a:lvl1pPr marL="0" indent="0">
              <a:buFontTx/>
              <a:buNone/>
              <a:defRPr sz="1800">
                <a:latin typeface="Rockwell" panose="02060603020205020403" pitchFamily="18" charset="0"/>
              </a:defRPr>
            </a:lvl1pPr>
          </a:lstStyle>
          <a:p>
            <a:endParaRPr lang="en-US" dirty="0"/>
          </a:p>
        </p:txBody>
      </p:sp>
    </p:spTree>
    <p:extLst>
      <p:ext uri="{BB962C8B-B14F-4D97-AF65-F5344CB8AC3E}">
        <p14:creationId xmlns:p14="http://schemas.microsoft.com/office/powerpoint/2010/main" val="28872119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INSEAD Table of Contents 2">
    <p:spTree>
      <p:nvGrpSpPr>
        <p:cNvPr id="1" name=""/>
        <p:cNvGrpSpPr/>
        <p:nvPr/>
      </p:nvGrpSpPr>
      <p:grpSpPr>
        <a:xfrm>
          <a:off x="0" y="0"/>
          <a:ext cx="0" cy="0"/>
          <a:chOff x="0" y="0"/>
          <a:chExt cx="0" cy="0"/>
        </a:xfrm>
      </p:grpSpPr>
      <p:sp>
        <p:nvSpPr>
          <p:cNvPr id="9" name="Rectangle 8"/>
          <p:cNvSpPr/>
          <p:nvPr userDrawn="1"/>
        </p:nvSpPr>
        <p:spPr>
          <a:xfrm>
            <a:off x="2145000" y="288000"/>
            <a:ext cx="7761000" cy="900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528089"/>
            <a:endParaRPr lang="en-US">
              <a:solidFill>
                <a:prstClr val="white"/>
              </a:solidFill>
            </a:endParaRPr>
          </a:p>
        </p:txBody>
      </p:sp>
      <p:sp>
        <p:nvSpPr>
          <p:cNvPr id="10" name="Title 1"/>
          <p:cNvSpPr>
            <a:spLocks noGrp="1"/>
          </p:cNvSpPr>
          <p:nvPr>
            <p:ph type="title" hasCustomPrompt="1"/>
          </p:nvPr>
        </p:nvSpPr>
        <p:spPr>
          <a:xfrm>
            <a:off x="2437500" y="288000"/>
            <a:ext cx="6497582" cy="900000"/>
          </a:xfrm>
          <a:prstGeom prst="rect">
            <a:avLst/>
          </a:prstGeom>
        </p:spPr>
        <p:txBody>
          <a:bodyPr vert="horz" lIns="0" tIns="0" rIns="0" bIns="0" anchor="ctr" anchorCtr="0">
            <a:noAutofit/>
          </a:bodyPr>
          <a:lstStyle>
            <a:lvl1pPr algn="l">
              <a:spcAft>
                <a:spcPts val="0"/>
              </a:spcAft>
              <a:defRPr sz="2800" kern="1200" baseline="0">
                <a:solidFill>
                  <a:schemeClr val="bg1"/>
                </a:solidFill>
                <a:latin typeface="Rockwell"/>
                <a:cs typeface="Rockwell"/>
              </a:defRPr>
            </a:lvl1pPr>
          </a:lstStyle>
          <a:p>
            <a:r>
              <a:rPr lang="en-GB" dirty="0"/>
              <a:t>Table of Contents</a:t>
            </a:r>
            <a:endParaRPr lang="en-US" dirty="0"/>
          </a:p>
        </p:txBody>
      </p:sp>
      <p:sp>
        <p:nvSpPr>
          <p:cNvPr id="11" name="Rectangle 10"/>
          <p:cNvSpPr/>
          <p:nvPr userDrawn="1"/>
        </p:nvSpPr>
        <p:spPr>
          <a:xfrm>
            <a:off x="0" y="288000"/>
            <a:ext cx="2028000" cy="90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528089"/>
            <a:endParaRPr lang="en-US">
              <a:solidFill>
                <a:prstClr val="white"/>
              </a:solidFill>
            </a:endParaRPr>
          </a:p>
        </p:txBody>
      </p:sp>
      <p:sp>
        <p:nvSpPr>
          <p:cNvPr id="7" name="Table Placeholder 15"/>
          <p:cNvSpPr>
            <a:spLocks noGrp="1"/>
          </p:cNvSpPr>
          <p:nvPr>
            <p:ph type="tbl" sz="quarter" idx="10"/>
          </p:nvPr>
        </p:nvSpPr>
        <p:spPr>
          <a:xfrm>
            <a:off x="354426" y="1638332"/>
            <a:ext cx="7852569" cy="4756151"/>
          </a:xfrm>
          <a:prstGeom prst="rect">
            <a:avLst/>
          </a:prstGeom>
        </p:spPr>
        <p:txBody>
          <a:bodyPr lIns="105613" tIns="52782" rIns="105613" bIns="52782"/>
          <a:lstStyle>
            <a:lvl1pPr marL="0" indent="0">
              <a:buFontTx/>
              <a:buNone/>
              <a:defRPr sz="1800">
                <a:latin typeface="Rockwell" panose="02060603020205020403" pitchFamily="18" charset="0"/>
              </a:defRPr>
            </a:lvl1pPr>
          </a:lstStyle>
          <a:p>
            <a:endParaRPr lang="en-US" dirty="0"/>
          </a:p>
        </p:txBody>
      </p:sp>
    </p:spTree>
    <p:extLst>
      <p:ext uri="{BB962C8B-B14F-4D97-AF65-F5344CB8AC3E}">
        <p14:creationId xmlns:p14="http://schemas.microsoft.com/office/powerpoint/2010/main" val="28872119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Grey backgroun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498600" y="225612"/>
            <a:ext cx="7950200" cy="6022792"/>
          </a:xfrm>
        </p:spPr>
        <p:txBody>
          <a:bodyPr anchor="ctr" anchorCtr="0"/>
          <a:lstStyle>
            <a:lvl1pPr marL="0" indent="0">
              <a:buNone/>
              <a:defRPr sz="2800" i="1">
                <a:solidFill>
                  <a:srgbClr val="FFFFFF"/>
                </a:solidFill>
              </a:defRPr>
            </a:lvl1pPr>
            <a:lvl2pPr>
              <a:buClr>
                <a:schemeClr val="bg1"/>
              </a:buClr>
              <a:defRPr>
                <a:solidFill>
                  <a:srgbClr val="FFFFFF"/>
                </a:solidFill>
              </a:defRPr>
            </a:lvl2pPr>
            <a:lvl3pPr>
              <a:buClr>
                <a:schemeClr val="bg1"/>
              </a:buClr>
              <a:defRPr>
                <a:solidFill>
                  <a:srgbClr val="FFFFFF"/>
                </a:solidFill>
              </a:defRPr>
            </a:lvl3pPr>
            <a:lvl4pPr>
              <a:buClr>
                <a:schemeClr val="bg1"/>
              </a:buClr>
              <a:defRPr>
                <a:solidFill>
                  <a:srgbClr val="FFFFFF"/>
                </a:solidFill>
              </a:defRPr>
            </a:lvl4pPr>
            <a:lvl5pPr>
              <a:buClr>
                <a:schemeClr val="bg1"/>
              </a:buClr>
              <a:defRPr>
                <a:solidFill>
                  <a:srgbClr val="FFFFFF"/>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Rounded Rectangle 3"/>
          <p:cNvSpPr/>
          <p:nvPr userDrawn="1"/>
        </p:nvSpPr>
        <p:spPr>
          <a:xfrm>
            <a:off x="1498612" y="6442916"/>
            <a:ext cx="8242300" cy="254957"/>
          </a:xfrm>
          <a:prstGeom prst="roundRect">
            <a:avLst>
              <a:gd name="adj" fmla="val 18948"/>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88816" tIns="44360" rIns="88816" bIns="44360" rtlCol="0" anchor="ctr"/>
          <a:lstStyle/>
          <a:p>
            <a:pPr algn="ctr"/>
            <a:endParaRPr lang="en-US"/>
          </a:p>
        </p:txBody>
      </p:sp>
      <p:sp>
        <p:nvSpPr>
          <p:cNvPr id="6" name="TextBox 5"/>
          <p:cNvSpPr txBox="1"/>
          <p:nvPr userDrawn="1"/>
        </p:nvSpPr>
        <p:spPr>
          <a:xfrm>
            <a:off x="8978900" y="6442916"/>
            <a:ext cx="762000" cy="254957"/>
          </a:xfrm>
          <a:prstGeom prst="rect">
            <a:avLst/>
          </a:prstGeom>
          <a:noFill/>
        </p:spPr>
        <p:txBody>
          <a:bodyPr wrap="square" lIns="88816" tIns="0" rIns="88816" bIns="0" rtlCol="0" anchor="ctr" anchorCtr="0">
            <a:noAutofit/>
          </a:bodyPr>
          <a:lstStyle/>
          <a:p>
            <a:pPr algn="r"/>
            <a:endParaRPr lang="en-US" sz="1100" dirty="0">
              <a:solidFill>
                <a:schemeClr val="bg1"/>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
          <a:xfrm>
            <a:off x="1473208" y="2404309"/>
            <a:ext cx="7716706" cy="769147"/>
          </a:xfrm>
        </p:spPr>
        <p:txBody>
          <a:bodyPr anchor="b" anchorCtr="0"/>
          <a:lstStyle>
            <a:lvl1pPr algn="l">
              <a:defRPr sz="4000" b="0" cap="none" spc="-100">
                <a:solidFill>
                  <a:srgbClr val="FFFFFF"/>
                </a:solidFill>
              </a:defRPr>
            </a:lvl1pPr>
          </a:lstStyle>
          <a:p>
            <a:r>
              <a:rPr lang="en-GB" dirty="0"/>
              <a:t>Click to edit Master title style</a:t>
            </a:r>
            <a:endParaRPr lang="en-US" dirty="0"/>
          </a:p>
        </p:txBody>
      </p:sp>
      <p:sp>
        <p:nvSpPr>
          <p:cNvPr id="3" name="Text Placeholder 2"/>
          <p:cNvSpPr>
            <a:spLocks noGrp="1"/>
          </p:cNvSpPr>
          <p:nvPr>
            <p:ph type="body" idx="1"/>
          </p:nvPr>
        </p:nvSpPr>
        <p:spPr>
          <a:xfrm>
            <a:off x="1485900" y="3287732"/>
            <a:ext cx="7716706" cy="598487"/>
          </a:xfrm>
        </p:spPr>
        <p:txBody>
          <a:bodyPr anchor="t" anchorCtr="0"/>
          <a:lstStyle>
            <a:lvl1pPr marL="0" indent="0">
              <a:buNone/>
              <a:defRPr sz="2300">
                <a:solidFill>
                  <a:srgbClr val="FFFFFF"/>
                </a:solidFill>
              </a:defRPr>
            </a:lvl1pPr>
            <a:lvl2pPr marL="444000" indent="0">
              <a:buNone/>
              <a:defRPr sz="1800">
                <a:solidFill>
                  <a:schemeClr val="tx1">
                    <a:tint val="75000"/>
                  </a:schemeClr>
                </a:solidFill>
              </a:defRPr>
            </a:lvl2pPr>
            <a:lvl3pPr marL="888017" indent="0">
              <a:buNone/>
              <a:defRPr sz="1600">
                <a:solidFill>
                  <a:schemeClr val="tx1">
                    <a:tint val="75000"/>
                  </a:schemeClr>
                </a:solidFill>
              </a:defRPr>
            </a:lvl3pPr>
            <a:lvl4pPr marL="1331986" indent="0">
              <a:buNone/>
              <a:defRPr sz="1400">
                <a:solidFill>
                  <a:schemeClr val="tx1">
                    <a:tint val="75000"/>
                  </a:schemeClr>
                </a:solidFill>
              </a:defRPr>
            </a:lvl4pPr>
            <a:lvl5pPr marL="1775994" indent="0">
              <a:buNone/>
              <a:defRPr sz="1400">
                <a:solidFill>
                  <a:schemeClr val="tx1">
                    <a:tint val="75000"/>
                  </a:schemeClr>
                </a:solidFill>
              </a:defRPr>
            </a:lvl5pPr>
            <a:lvl6pPr marL="2219985" indent="0">
              <a:buNone/>
              <a:defRPr sz="1400">
                <a:solidFill>
                  <a:schemeClr val="tx1">
                    <a:tint val="75000"/>
                  </a:schemeClr>
                </a:solidFill>
              </a:defRPr>
            </a:lvl6pPr>
            <a:lvl7pPr marL="2663993" indent="0">
              <a:buNone/>
              <a:defRPr sz="1400">
                <a:solidFill>
                  <a:schemeClr val="tx1">
                    <a:tint val="75000"/>
                  </a:schemeClr>
                </a:solidFill>
              </a:defRPr>
            </a:lvl7pPr>
            <a:lvl8pPr marL="3107986" indent="0">
              <a:buNone/>
              <a:defRPr sz="1400">
                <a:solidFill>
                  <a:schemeClr val="tx1">
                    <a:tint val="75000"/>
                  </a:schemeClr>
                </a:solidFill>
              </a:defRPr>
            </a:lvl8pPr>
            <a:lvl9pPr marL="3551982" indent="0">
              <a:buNone/>
              <a:defRPr sz="1400">
                <a:solidFill>
                  <a:schemeClr val="tx1">
                    <a:tint val="75000"/>
                  </a:schemeClr>
                </a:solidFill>
              </a:defRPr>
            </a:lvl9pPr>
          </a:lstStyle>
          <a:p>
            <a:pPr lvl="0"/>
            <a:r>
              <a:rPr lang="en-GB" dirty="0"/>
              <a:t>Click to edit Master text styles</a:t>
            </a:r>
          </a:p>
        </p:txBody>
      </p:sp>
      <p:sp>
        <p:nvSpPr>
          <p:cNvPr id="7" name="Rounded Rectangle 6"/>
          <p:cNvSpPr/>
          <p:nvPr userDrawn="1"/>
        </p:nvSpPr>
        <p:spPr>
          <a:xfrm>
            <a:off x="1498612" y="6442916"/>
            <a:ext cx="8242300" cy="254957"/>
          </a:xfrm>
          <a:prstGeom prst="roundRect">
            <a:avLst>
              <a:gd name="adj" fmla="val 18948"/>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88816" tIns="44360" rIns="88816" bIns="44360"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tmplLst>
          <p:tmpl lvl="1">
            <p:tnLst>
              <p:par>
                <p:cTn presetID="10" presetClass="entr" presetSubtype="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500"/>
                        <p:tgtEl>
                          <p:spTgt spid="3"/>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1498605" y="1130300"/>
            <a:ext cx="3886201" cy="5105400"/>
          </a:xfrm>
        </p:spPr>
        <p:txBody>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5852239" y="1130300"/>
            <a:ext cx="3886201" cy="5105400"/>
          </a:xfrm>
        </p:spPr>
        <p:txBody>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1485925" y="1130639"/>
            <a:ext cx="3884675" cy="576263"/>
          </a:xfrm>
        </p:spPr>
        <p:txBody>
          <a:bodyPr anchor="t" anchorCtr="0"/>
          <a:lstStyle>
            <a:lvl1pPr marL="0" indent="0">
              <a:buNone/>
              <a:defRPr sz="2000" b="0">
                <a:solidFill>
                  <a:schemeClr val="accent1"/>
                </a:solidFill>
              </a:defRPr>
            </a:lvl1pPr>
            <a:lvl2pPr marL="444000" indent="0">
              <a:buNone/>
              <a:defRPr sz="2000" b="1"/>
            </a:lvl2pPr>
            <a:lvl3pPr marL="888017" indent="0">
              <a:buNone/>
              <a:defRPr sz="1800" b="1"/>
            </a:lvl3pPr>
            <a:lvl4pPr marL="1331986" indent="0">
              <a:buNone/>
              <a:defRPr sz="1600" b="1"/>
            </a:lvl4pPr>
            <a:lvl5pPr marL="1775994" indent="0">
              <a:buNone/>
              <a:defRPr sz="1600" b="1"/>
            </a:lvl5pPr>
            <a:lvl6pPr marL="2219985" indent="0">
              <a:buNone/>
              <a:defRPr sz="1600" b="1"/>
            </a:lvl6pPr>
            <a:lvl7pPr marL="2663993" indent="0">
              <a:buNone/>
              <a:defRPr sz="1600" b="1"/>
            </a:lvl7pPr>
            <a:lvl8pPr marL="3107986" indent="0">
              <a:buNone/>
              <a:defRPr sz="1600" b="1"/>
            </a:lvl8pPr>
            <a:lvl9pPr marL="3551982" indent="0">
              <a:buNone/>
              <a:defRPr sz="1600" b="1"/>
            </a:lvl9pPr>
          </a:lstStyle>
          <a:p>
            <a:pPr lvl="0"/>
            <a:r>
              <a:rPr lang="en-GB"/>
              <a:t>Click to edit Master text styles</a:t>
            </a:r>
          </a:p>
        </p:txBody>
      </p:sp>
      <p:sp>
        <p:nvSpPr>
          <p:cNvPr id="4" name="Content Placeholder 3"/>
          <p:cNvSpPr>
            <a:spLocks noGrp="1"/>
          </p:cNvSpPr>
          <p:nvPr>
            <p:ph sz="half" idx="2"/>
          </p:nvPr>
        </p:nvSpPr>
        <p:spPr>
          <a:xfrm>
            <a:off x="1485925" y="1706632"/>
            <a:ext cx="3884675" cy="4541839"/>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5839542" y="1130639"/>
            <a:ext cx="3886201" cy="576263"/>
          </a:xfrm>
        </p:spPr>
        <p:txBody>
          <a:bodyPr anchor="t" anchorCtr="0"/>
          <a:lstStyle>
            <a:lvl1pPr marL="0" indent="0">
              <a:buNone/>
              <a:defRPr sz="2000" b="0">
                <a:solidFill>
                  <a:schemeClr val="accent1"/>
                </a:solidFill>
              </a:defRPr>
            </a:lvl1pPr>
            <a:lvl2pPr marL="444000" indent="0">
              <a:buNone/>
              <a:defRPr sz="2000" b="1"/>
            </a:lvl2pPr>
            <a:lvl3pPr marL="888017" indent="0">
              <a:buNone/>
              <a:defRPr sz="1800" b="1"/>
            </a:lvl3pPr>
            <a:lvl4pPr marL="1331986" indent="0">
              <a:buNone/>
              <a:defRPr sz="1600" b="1"/>
            </a:lvl4pPr>
            <a:lvl5pPr marL="1775994" indent="0">
              <a:buNone/>
              <a:defRPr sz="1600" b="1"/>
            </a:lvl5pPr>
            <a:lvl6pPr marL="2219985" indent="0">
              <a:buNone/>
              <a:defRPr sz="1600" b="1"/>
            </a:lvl6pPr>
            <a:lvl7pPr marL="2663993" indent="0">
              <a:buNone/>
              <a:defRPr sz="1600" b="1"/>
            </a:lvl7pPr>
            <a:lvl8pPr marL="3107986" indent="0">
              <a:buNone/>
              <a:defRPr sz="1600" b="1"/>
            </a:lvl8pPr>
            <a:lvl9pPr marL="3551982" indent="0">
              <a:buNone/>
              <a:defRPr sz="1600" b="1"/>
            </a:lvl9pPr>
          </a:lstStyle>
          <a:p>
            <a:pPr lvl="0"/>
            <a:r>
              <a:rPr lang="en-GB" dirty="0"/>
              <a:t>Click to edit Master text styles</a:t>
            </a:r>
          </a:p>
        </p:txBody>
      </p:sp>
      <p:sp>
        <p:nvSpPr>
          <p:cNvPr id="6" name="Content Placeholder 5"/>
          <p:cNvSpPr>
            <a:spLocks noGrp="1"/>
          </p:cNvSpPr>
          <p:nvPr>
            <p:ph sz="quarter" idx="4"/>
          </p:nvPr>
        </p:nvSpPr>
        <p:spPr>
          <a:xfrm>
            <a:off x="5839542" y="1706632"/>
            <a:ext cx="3886201" cy="4541839"/>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userDrawn="1"/>
        </p:nvSpPr>
        <p:spPr bwMode="white">
          <a:xfrm>
            <a:off x="0" y="0"/>
            <a:ext cx="9906000" cy="1371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88816" tIns="44360" rIns="88816" bIns="44360" rtlCol="0" anchor="ctr"/>
          <a:lstStyle/>
          <a:p>
            <a:pPr algn="ct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6400805" y="1130303"/>
            <a:ext cx="3324932" cy="5041900"/>
          </a:xfrm>
        </p:spPr>
        <p:txBody>
          <a:bodyPr anchor="ctr" anchorCtr="0"/>
          <a:lstStyle>
            <a:lvl1pPr marL="0" indent="0">
              <a:buNone/>
              <a:defRPr sz="1600"/>
            </a:lvl1pPr>
            <a:lvl2pPr marL="444000" indent="0">
              <a:buNone/>
              <a:defRPr sz="1200"/>
            </a:lvl2pPr>
            <a:lvl3pPr marL="888017" indent="0">
              <a:buNone/>
              <a:defRPr sz="1100"/>
            </a:lvl3pPr>
            <a:lvl4pPr marL="1331986" indent="0">
              <a:buNone/>
              <a:defRPr sz="900"/>
            </a:lvl4pPr>
            <a:lvl5pPr marL="1775994" indent="0">
              <a:buNone/>
              <a:defRPr sz="900"/>
            </a:lvl5pPr>
            <a:lvl6pPr marL="2219985" indent="0">
              <a:buNone/>
              <a:defRPr sz="900"/>
            </a:lvl6pPr>
            <a:lvl7pPr marL="2663993" indent="0">
              <a:buNone/>
              <a:defRPr sz="900"/>
            </a:lvl7pPr>
            <a:lvl8pPr marL="3107986" indent="0">
              <a:buNone/>
              <a:defRPr sz="900"/>
            </a:lvl8pPr>
            <a:lvl9pPr marL="3551982" indent="0">
              <a:buNone/>
              <a:defRPr sz="900"/>
            </a:lvl9pPr>
          </a:lstStyle>
          <a:p>
            <a:pPr lvl="0"/>
            <a:r>
              <a:rPr lang="en-GB"/>
              <a:t>Click to edit Master text styles</a:t>
            </a:r>
          </a:p>
        </p:txBody>
      </p:sp>
      <p:sp>
        <p:nvSpPr>
          <p:cNvPr id="5" name="Title 1"/>
          <p:cNvSpPr>
            <a:spLocks noGrp="1"/>
          </p:cNvSpPr>
          <p:nvPr>
            <p:ph type="title"/>
          </p:nvPr>
        </p:nvSpPr>
        <p:spPr>
          <a:xfrm>
            <a:off x="1600204" y="304800"/>
            <a:ext cx="8125532" cy="533400"/>
          </a:xfrm>
        </p:spPr>
        <p:txBody>
          <a:bodyPr/>
          <a:lstStyle/>
          <a:p>
            <a:r>
              <a:rPr lang="en-GB"/>
              <a:t>Click to edit Master title style</a:t>
            </a:r>
            <a:endParaRPr lang="en-US"/>
          </a:p>
        </p:txBody>
      </p:sp>
      <p:sp>
        <p:nvSpPr>
          <p:cNvPr id="6" name="Content Placeholder 3"/>
          <p:cNvSpPr>
            <a:spLocks noGrp="1"/>
          </p:cNvSpPr>
          <p:nvPr>
            <p:ph sz="half" idx="10"/>
          </p:nvPr>
        </p:nvSpPr>
        <p:spPr>
          <a:xfrm>
            <a:off x="1485900" y="1130303"/>
            <a:ext cx="4544132" cy="5041900"/>
          </a:xfrm>
        </p:spPr>
        <p:txBody>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1"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1"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498602" y="1143000"/>
            <a:ext cx="8227132" cy="5105400"/>
          </a:xfrm>
          <a:prstGeom prst="rect">
            <a:avLst/>
          </a:prstGeom>
        </p:spPr>
        <p:txBody>
          <a:bodyPr vert="horz" lIns="0" tIns="0" rIns="0" bIns="0" rtlCol="0" anchor="t" anchorCtr="0">
            <a:no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Rounded Rectangle 6"/>
          <p:cNvSpPr/>
          <p:nvPr userDrawn="1"/>
        </p:nvSpPr>
        <p:spPr>
          <a:xfrm>
            <a:off x="164592" y="164592"/>
            <a:ext cx="9573768" cy="812800"/>
          </a:xfrm>
          <a:prstGeom prst="roundRect">
            <a:avLst>
              <a:gd name="adj" fmla="val 9723"/>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88816" tIns="44360" rIns="88816" bIns="44360" rtlCol="0" anchor="ctr"/>
          <a:lstStyle/>
          <a:p>
            <a:pPr algn="ctr"/>
            <a:endParaRPr lang="en-US"/>
          </a:p>
        </p:txBody>
      </p:sp>
      <p:sp>
        <p:nvSpPr>
          <p:cNvPr id="2" name="Title Placeholder 1"/>
          <p:cNvSpPr>
            <a:spLocks noGrp="1"/>
          </p:cNvSpPr>
          <p:nvPr>
            <p:ph type="title"/>
          </p:nvPr>
        </p:nvSpPr>
        <p:spPr bwMode="white">
          <a:xfrm>
            <a:off x="1498600" y="225611"/>
            <a:ext cx="8140700" cy="666384"/>
          </a:xfrm>
          <a:prstGeom prst="rect">
            <a:avLst/>
          </a:prstGeom>
        </p:spPr>
        <p:txBody>
          <a:bodyPr vert="horz" lIns="0" tIns="0" rIns="0" bIns="0" rtlCol="0" anchor="ctr" anchorCtr="0">
            <a:noAutofit/>
          </a:bodyPr>
          <a:lstStyle/>
          <a:p>
            <a:r>
              <a:rPr lang="en-GB"/>
              <a:t>Click to edit Master title style</a:t>
            </a:r>
            <a:endParaRPr lang="en-US"/>
          </a:p>
        </p:txBody>
      </p:sp>
      <p:sp>
        <p:nvSpPr>
          <p:cNvPr id="9" name="TextBox 8"/>
          <p:cNvSpPr txBox="1"/>
          <p:nvPr userDrawn="1"/>
        </p:nvSpPr>
        <p:spPr>
          <a:xfrm>
            <a:off x="8978900" y="6442916"/>
            <a:ext cx="762000" cy="254957"/>
          </a:xfrm>
          <a:prstGeom prst="rect">
            <a:avLst/>
          </a:prstGeom>
          <a:noFill/>
        </p:spPr>
        <p:txBody>
          <a:bodyPr wrap="square" lIns="88816" tIns="0" rIns="88816" bIns="0" rtlCol="0" anchor="ctr" anchorCtr="0">
            <a:noAutofit/>
          </a:bodyPr>
          <a:lstStyle/>
          <a:p>
            <a:pPr algn="r"/>
            <a:endParaRPr lang="en-US" sz="1100"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96" r:id="rId11"/>
    <p:sldLayoutId id="2147483698" r:id="rId12"/>
  </p:sldLayoutIdLst>
  <p:txStyles>
    <p:titleStyle>
      <a:lvl1pPr algn="l" defTabSz="444000" rtl="0" eaLnBrk="1" latinLnBrk="0" hangingPunct="1">
        <a:spcBef>
          <a:spcPct val="0"/>
        </a:spcBef>
        <a:buNone/>
        <a:defRPr sz="2600" kern="1200">
          <a:solidFill>
            <a:srgbClr val="FFFFFF"/>
          </a:solidFill>
          <a:latin typeface="+mj-lt"/>
          <a:ea typeface="+mj-ea"/>
          <a:cs typeface="+mj-cs"/>
        </a:defRPr>
      </a:lvl1pPr>
    </p:titleStyle>
    <p:bodyStyle>
      <a:lvl1pPr marL="223509" indent="-223509" algn="l" defTabSz="444000" rtl="0" eaLnBrk="1" latinLnBrk="0" hangingPunct="1">
        <a:spcBef>
          <a:spcPts val="1200"/>
        </a:spcBef>
        <a:buClr>
          <a:schemeClr val="accent3"/>
        </a:buClr>
        <a:buFont typeface="Arial"/>
        <a:buChar char="•"/>
        <a:defRPr sz="2000" kern="1200">
          <a:solidFill>
            <a:schemeClr val="tx1"/>
          </a:solidFill>
          <a:latin typeface="+mn-lt"/>
          <a:ea typeface="+mn-ea"/>
          <a:cs typeface="+mn-cs"/>
        </a:defRPr>
      </a:lvl1pPr>
      <a:lvl2pPr marL="448617" indent="-215827" algn="l" defTabSz="444000" rtl="0" eaLnBrk="1" latinLnBrk="0" hangingPunct="1">
        <a:spcBef>
          <a:spcPts val="300"/>
        </a:spcBef>
        <a:buClr>
          <a:schemeClr val="tx1"/>
        </a:buClr>
        <a:buFont typeface="Arial"/>
        <a:buChar char="–"/>
        <a:defRPr sz="1800" kern="1200">
          <a:solidFill>
            <a:schemeClr val="tx1"/>
          </a:solidFill>
          <a:latin typeface="+mn-lt"/>
          <a:ea typeface="+mn-ea"/>
          <a:cs typeface="+mn-cs"/>
        </a:defRPr>
      </a:lvl2pPr>
      <a:lvl3pPr marL="661386" indent="-221986" algn="l" defTabSz="444000" rtl="0" eaLnBrk="1" latinLnBrk="0" hangingPunct="1">
        <a:spcBef>
          <a:spcPts val="300"/>
        </a:spcBef>
        <a:buClr>
          <a:schemeClr val="accent3"/>
        </a:buClr>
        <a:buFont typeface="Arial"/>
        <a:buChar char="•"/>
        <a:defRPr sz="1600" kern="1200">
          <a:solidFill>
            <a:schemeClr val="tx1"/>
          </a:solidFill>
          <a:latin typeface="+mn-lt"/>
          <a:ea typeface="+mn-ea"/>
          <a:cs typeface="+mn-cs"/>
        </a:defRPr>
      </a:lvl3pPr>
      <a:lvl4pPr marL="881831" indent="-221986" algn="l" defTabSz="444000" rtl="0" eaLnBrk="1" latinLnBrk="0" hangingPunct="1">
        <a:spcBef>
          <a:spcPts val="300"/>
        </a:spcBef>
        <a:buClr>
          <a:schemeClr val="accent3"/>
        </a:buClr>
        <a:buFont typeface="Arial"/>
        <a:buChar char="–"/>
        <a:defRPr sz="1400" kern="1200">
          <a:solidFill>
            <a:schemeClr val="tx1"/>
          </a:solidFill>
          <a:latin typeface="+mn-lt"/>
          <a:ea typeface="+mn-ea"/>
          <a:cs typeface="+mn-cs"/>
        </a:defRPr>
      </a:lvl4pPr>
      <a:lvl5pPr marL="1113069" indent="-221986" algn="l" defTabSz="444000" rtl="0" eaLnBrk="1" latinLnBrk="0" hangingPunct="1">
        <a:spcBef>
          <a:spcPts val="300"/>
        </a:spcBef>
        <a:buClr>
          <a:schemeClr val="accent3"/>
        </a:buClr>
        <a:buFont typeface="Arial"/>
        <a:buChar char="»"/>
        <a:defRPr sz="1400" kern="1200">
          <a:solidFill>
            <a:schemeClr val="tx1"/>
          </a:solidFill>
          <a:latin typeface="+mn-lt"/>
          <a:ea typeface="+mn-ea"/>
          <a:cs typeface="+mn-cs"/>
        </a:defRPr>
      </a:lvl5pPr>
      <a:lvl6pPr marL="2441993" indent="-221986" algn="l" defTabSz="444000" rtl="0" eaLnBrk="1" latinLnBrk="0" hangingPunct="1">
        <a:spcBef>
          <a:spcPct val="20000"/>
        </a:spcBef>
        <a:buFont typeface="Arial"/>
        <a:buChar char="•"/>
        <a:defRPr sz="2000" kern="1200">
          <a:solidFill>
            <a:schemeClr val="tx1"/>
          </a:solidFill>
          <a:latin typeface="+mn-lt"/>
          <a:ea typeface="+mn-ea"/>
          <a:cs typeface="+mn-cs"/>
        </a:defRPr>
      </a:lvl6pPr>
      <a:lvl7pPr marL="2885984" indent="-221986" algn="l" defTabSz="444000" rtl="0" eaLnBrk="1" latinLnBrk="0" hangingPunct="1">
        <a:spcBef>
          <a:spcPct val="20000"/>
        </a:spcBef>
        <a:buFont typeface="Arial"/>
        <a:buChar char="•"/>
        <a:defRPr sz="2000" kern="1200">
          <a:solidFill>
            <a:schemeClr val="tx1"/>
          </a:solidFill>
          <a:latin typeface="+mn-lt"/>
          <a:ea typeface="+mn-ea"/>
          <a:cs typeface="+mn-cs"/>
        </a:defRPr>
      </a:lvl7pPr>
      <a:lvl8pPr marL="3329993" indent="-221986" algn="l" defTabSz="444000" rtl="0" eaLnBrk="1" latinLnBrk="0" hangingPunct="1">
        <a:spcBef>
          <a:spcPct val="20000"/>
        </a:spcBef>
        <a:buFont typeface="Arial"/>
        <a:buChar char="•"/>
        <a:defRPr sz="2000" kern="1200">
          <a:solidFill>
            <a:schemeClr val="tx1"/>
          </a:solidFill>
          <a:latin typeface="+mn-lt"/>
          <a:ea typeface="+mn-ea"/>
          <a:cs typeface="+mn-cs"/>
        </a:defRPr>
      </a:lvl8pPr>
      <a:lvl9pPr marL="3773979" indent="-221986" algn="l" defTabSz="4440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44000" rtl="0" eaLnBrk="1" latinLnBrk="0" hangingPunct="1">
        <a:defRPr sz="1800" kern="1200">
          <a:solidFill>
            <a:schemeClr val="tx1"/>
          </a:solidFill>
          <a:latin typeface="+mn-lt"/>
          <a:ea typeface="+mn-ea"/>
          <a:cs typeface="+mn-cs"/>
        </a:defRPr>
      </a:lvl1pPr>
      <a:lvl2pPr marL="444000" algn="l" defTabSz="444000" rtl="0" eaLnBrk="1" latinLnBrk="0" hangingPunct="1">
        <a:defRPr sz="1800" kern="1200">
          <a:solidFill>
            <a:schemeClr val="tx1"/>
          </a:solidFill>
          <a:latin typeface="+mn-lt"/>
          <a:ea typeface="+mn-ea"/>
          <a:cs typeface="+mn-cs"/>
        </a:defRPr>
      </a:lvl2pPr>
      <a:lvl3pPr marL="888017" algn="l" defTabSz="444000" rtl="0" eaLnBrk="1" latinLnBrk="0" hangingPunct="1">
        <a:defRPr sz="1800" kern="1200">
          <a:solidFill>
            <a:schemeClr val="tx1"/>
          </a:solidFill>
          <a:latin typeface="+mn-lt"/>
          <a:ea typeface="+mn-ea"/>
          <a:cs typeface="+mn-cs"/>
        </a:defRPr>
      </a:lvl3pPr>
      <a:lvl4pPr marL="1331986" algn="l" defTabSz="444000" rtl="0" eaLnBrk="1" latinLnBrk="0" hangingPunct="1">
        <a:defRPr sz="1800" kern="1200">
          <a:solidFill>
            <a:schemeClr val="tx1"/>
          </a:solidFill>
          <a:latin typeface="+mn-lt"/>
          <a:ea typeface="+mn-ea"/>
          <a:cs typeface="+mn-cs"/>
        </a:defRPr>
      </a:lvl4pPr>
      <a:lvl5pPr marL="1775994" algn="l" defTabSz="444000" rtl="0" eaLnBrk="1" latinLnBrk="0" hangingPunct="1">
        <a:defRPr sz="1800" kern="1200">
          <a:solidFill>
            <a:schemeClr val="tx1"/>
          </a:solidFill>
          <a:latin typeface="+mn-lt"/>
          <a:ea typeface="+mn-ea"/>
          <a:cs typeface="+mn-cs"/>
        </a:defRPr>
      </a:lvl5pPr>
      <a:lvl6pPr marL="2219985" algn="l" defTabSz="444000" rtl="0" eaLnBrk="1" latinLnBrk="0" hangingPunct="1">
        <a:defRPr sz="1800" kern="1200">
          <a:solidFill>
            <a:schemeClr val="tx1"/>
          </a:solidFill>
          <a:latin typeface="+mn-lt"/>
          <a:ea typeface="+mn-ea"/>
          <a:cs typeface="+mn-cs"/>
        </a:defRPr>
      </a:lvl6pPr>
      <a:lvl7pPr marL="2663993" algn="l" defTabSz="444000" rtl="0" eaLnBrk="1" latinLnBrk="0" hangingPunct="1">
        <a:defRPr sz="1800" kern="1200">
          <a:solidFill>
            <a:schemeClr val="tx1"/>
          </a:solidFill>
          <a:latin typeface="+mn-lt"/>
          <a:ea typeface="+mn-ea"/>
          <a:cs typeface="+mn-cs"/>
        </a:defRPr>
      </a:lvl7pPr>
      <a:lvl8pPr marL="3107986" algn="l" defTabSz="444000" rtl="0" eaLnBrk="1" latinLnBrk="0" hangingPunct="1">
        <a:defRPr sz="1800" kern="1200">
          <a:solidFill>
            <a:schemeClr val="tx1"/>
          </a:solidFill>
          <a:latin typeface="+mn-lt"/>
          <a:ea typeface="+mn-ea"/>
          <a:cs typeface="+mn-cs"/>
        </a:defRPr>
      </a:lvl8pPr>
      <a:lvl9pPr marL="3551982" algn="l" defTabSz="4440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body" idx="1"/>
          </p:nvPr>
        </p:nvSpPr>
        <p:spPr bwMode="auto">
          <a:xfrm>
            <a:off x="685807" y="1676405"/>
            <a:ext cx="7696200" cy="441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88792" tIns="44350" rIns="88792" bIns="4435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1267" name="Rectangle 3"/>
          <p:cNvSpPr>
            <a:spLocks noGrp="1" noChangeArrowheads="1"/>
          </p:cNvSpPr>
          <p:nvPr>
            <p:ph type="title"/>
          </p:nvPr>
        </p:nvSpPr>
        <p:spPr bwMode="auto">
          <a:xfrm>
            <a:off x="685817" y="762001"/>
            <a:ext cx="6476999" cy="649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88792" tIns="44350" rIns="88792" bIns="44350" numCol="1" anchor="t" anchorCtr="0" compatLnSpc="1">
            <a:prstTxWarp prst="textNoShape">
              <a:avLst/>
            </a:prstTxWarp>
          </a:bodyPr>
          <a:lstStyle/>
          <a:p>
            <a:pPr lvl="0"/>
            <a:r>
              <a:rPr lang="en-GB" altLang="en-US"/>
              <a:t>Click to edit Master title style</a:t>
            </a:r>
          </a:p>
        </p:txBody>
      </p:sp>
      <p:sp>
        <p:nvSpPr>
          <p:cNvPr id="35844" name="Rectangle 4"/>
          <p:cNvSpPr>
            <a:spLocks noGrp="1" noChangeArrowheads="1"/>
          </p:cNvSpPr>
          <p:nvPr>
            <p:ph type="dt" sz="half" idx="2"/>
          </p:nvPr>
        </p:nvSpPr>
        <p:spPr bwMode="auto">
          <a:xfrm>
            <a:off x="8610627" y="6324601"/>
            <a:ext cx="1143001" cy="381000"/>
          </a:xfrm>
          <a:prstGeom prst="rect">
            <a:avLst/>
          </a:prstGeom>
          <a:noFill/>
          <a:ln w="9525">
            <a:noFill/>
            <a:miter lim="800000"/>
            <a:headEnd/>
            <a:tailEnd/>
          </a:ln>
          <a:effectLst/>
        </p:spPr>
        <p:txBody>
          <a:bodyPr vert="horz" wrap="square" lIns="88792" tIns="44350" rIns="88792" bIns="44350" numCol="1" anchor="t" anchorCtr="0" compatLnSpc="1">
            <a:prstTxWarp prst="textNoShape">
              <a:avLst/>
            </a:prstTxWarp>
          </a:bodyPr>
          <a:lstStyle>
            <a:lvl1pPr>
              <a:lnSpc>
                <a:spcPct val="120000"/>
              </a:lnSpc>
              <a:defRPr sz="1100" b="0">
                <a:solidFill>
                  <a:srgbClr val="707478"/>
                </a:solidFill>
                <a:latin typeface="Helvetica Neue" pitchFamily="-65" charset="0"/>
                <a:ea typeface="ＭＳ Ｐゴシック" pitchFamily="-65" charset="-128"/>
              </a:defRPr>
            </a:lvl1pPr>
          </a:lstStyle>
          <a:p>
            <a:pPr defTabSz="887762" fontAlgn="base">
              <a:spcBef>
                <a:spcPct val="0"/>
              </a:spcBef>
              <a:spcAft>
                <a:spcPct val="0"/>
              </a:spcAft>
              <a:defRPr/>
            </a:pPr>
            <a:endParaRPr lang="en-GB"/>
          </a:p>
          <a:p>
            <a:pPr defTabSz="887762" fontAlgn="base">
              <a:spcBef>
                <a:spcPct val="0"/>
              </a:spcBef>
              <a:spcAft>
                <a:spcPct val="0"/>
              </a:spcAft>
              <a:defRPr/>
            </a:pPr>
            <a:r>
              <a:rPr lang="en-US"/>
              <a:t>Page </a:t>
            </a:r>
            <a:fld id="{CC34E207-9DFA-4F0D-A19C-BE7D134E2934}" type="slidenum">
              <a:rPr lang="en-US" smtClean="0"/>
              <a:pPr defTabSz="887762" fontAlgn="base">
                <a:spcBef>
                  <a:spcPct val="0"/>
                </a:spcBef>
                <a:spcAft>
                  <a:spcPct val="0"/>
                </a:spcAft>
                <a:defRPr/>
              </a:pPr>
              <a:t>‹#›</a:t>
            </a:fld>
            <a:endParaRPr lang="en-GB">
              <a:solidFill>
                <a:srgbClr val="C0C0C0"/>
              </a:solidFill>
            </a:endParaRPr>
          </a:p>
        </p:txBody>
      </p:sp>
    </p:spTree>
  </p:cSld>
  <p:clrMap bg1="lt1" tx1="dk1" bg2="lt2" tx2="dk2" accent1="accent1" accent2="accent2" accent3="accent3" accent4="accent4" accent5="accent5" accent6="accent6" hlink="hlink" folHlink="folHlink"/>
  <p:hf sldNum="0" hdr="0" ftr="0"/>
  <p:txStyles>
    <p:titleStyle>
      <a:lvl1pPr algn="l" rtl="0" eaLnBrk="0" fontAlgn="base" hangingPunct="0">
        <a:spcBef>
          <a:spcPct val="0"/>
        </a:spcBef>
        <a:spcAft>
          <a:spcPct val="0"/>
        </a:spcAft>
        <a:defRPr sz="3200">
          <a:solidFill>
            <a:schemeClr val="bg2"/>
          </a:solidFill>
          <a:latin typeface="+mj-lt"/>
          <a:ea typeface="MS PGothic" pitchFamily="34" charset="-128"/>
          <a:cs typeface="ＭＳ Ｐゴシック" pitchFamily="-108" charset="-128"/>
        </a:defRPr>
      </a:lvl1pPr>
      <a:lvl2pPr algn="l" rtl="0" eaLnBrk="0" fontAlgn="base" hangingPunct="0">
        <a:spcBef>
          <a:spcPct val="0"/>
        </a:spcBef>
        <a:spcAft>
          <a:spcPct val="0"/>
        </a:spcAft>
        <a:defRPr sz="3200">
          <a:solidFill>
            <a:schemeClr val="bg2"/>
          </a:solidFill>
          <a:latin typeface="Helvetica Neue" pitchFamily="-108" charset="0"/>
          <a:ea typeface="MS PGothic" pitchFamily="34" charset="-128"/>
          <a:cs typeface="ＭＳ Ｐゴシック" pitchFamily="-108" charset="-128"/>
        </a:defRPr>
      </a:lvl2pPr>
      <a:lvl3pPr algn="l" rtl="0" eaLnBrk="0" fontAlgn="base" hangingPunct="0">
        <a:spcBef>
          <a:spcPct val="0"/>
        </a:spcBef>
        <a:spcAft>
          <a:spcPct val="0"/>
        </a:spcAft>
        <a:defRPr sz="3200">
          <a:solidFill>
            <a:schemeClr val="bg2"/>
          </a:solidFill>
          <a:latin typeface="Helvetica Neue" pitchFamily="-108" charset="0"/>
          <a:ea typeface="MS PGothic" pitchFamily="34" charset="-128"/>
          <a:cs typeface="ＭＳ Ｐゴシック" pitchFamily="-108" charset="-128"/>
        </a:defRPr>
      </a:lvl3pPr>
      <a:lvl4pPr algn="l" rtl="0" eaLnBrk="0" fontAlgn="base" hangingPunct="0">
        <a:spcBef>
          <a:spcPct val="0"/>
        </a:spcBef>
        <a:spcAft>
          <a:spcPct val="0"/>
        </a:spcAft>
        <a:defRPr sz="3200">
          <a:solidFill>
            <a:schemeClr val="bg2"/>
          </a:solidFill>
          <a:latin typeface="Helvetica Neue" pitchFamily="-108" charset="0"/>
          <a:ea typeface="MS PGothic" pitchFamily="34" charset="-128"/>
          <a:cs typeface="ＭＳ Ｐゴシック" pitchFamily="-108" charset="-128"/>
        </a:defRPr>
      </a:lvl4pPr>
      <a:lvl5pPr algn="l" rtl="0" eaLnBrk="0" fontAlgn="base" hangingPunct="0">
        <a:spcBef>
          <a:spcPct val="0"/>
        </a:spcBef>
        <a:spcAft>
          <a:spcPct val="0"/>
        </a:spcAft>
        <a:defRPr sz="3200">
          <a:solidFill>
            <a:schemeClr val="bg2"/>
          </a:solidFill>
          <a:latin typeface="Helvetica Neue" pitchFamily="-108" charset="0"/>
          <a:ea typeface="MS PGothic" pitchFamily="34" charset="-128"/>
          <a:cs typeface="ＭＳ Ｐゴシック" pitchFamily="-108" charset="-128"/>
        </a:defRPr>
      </a:lvl5pPr>
      <a:lvl6pPr marL="443868" algn="l" rtl="0" fontAlgn="base">
        <a:spcBef>
          <a:spcPct val="0"/>
        </a:spcBef>
        <a:spcAft>
          <a:spcPct val="0"/>
        </a:spcAft>
        <a:defRPr sz="3200">
          <a:solidFill>
            <a:schemeClr val="bg2"/>
          </a:solidFill>
          <a:latin typeface="Helvetica Neue" pitchFamily="-108" charset="0"/>
        </a:defRPr>
      </a:lvl6pPr>
      <a:lvl7pPr marL="887762" algn="l" rtl="0" fontAlgn="base">
        <a:spcBef>
          <a:spcPct val="0"/>
        </a:spcBef>
        <a:spcAft>
          <a:spcPct val="0"/>
        </a:spcAft>
        <a:defRPr sz="3200">
          <a:solidFill>
            <a:schemeClr val="bg2"/>
          </a:solidFill>
          <a:latin typeface="Helvetica Neue" pitchFamily="-108" charset="0"/>
        </a:defRPr>
      </a:lvl7pPr>
      <a:lvl8pPr marL="1331597" algn="l" rtl="0" fontAlgn="base">
        <a:spcBef>
          <a:spcPct val="0"/>
        </a:spcBef>
        <a:spcAft>
          <a:spcPct val="0"/>
        </a:spcAft>
        <a:defRPr sz="3200">
          <a:solidFill>
            <a:schemeClr val="bg2"/>
          </a:solidFill>
          <a:latin typeface="Helvetica Neue" pitchFamily="-108" charset="0"/>
        </a:defRPr>
      </a:lvl8pPr>
      <a:lvl9pPr marL="1775476" algn="l" rtl="0" fontAlgn="base">
        <a:spcBef>
          <a:spcPct val="0"/>
        </a:spcBef>
        <a:spcAft>
          <a:spcPct val="0"/>
        </a:spcAft>
        <a:defRPr sz="3200">
          <a:solidFill>
            <a:schemeClr val="bg2"/>
          </a:solidFill>
          <a:latin typeface="Helvetica Neue" pitchFamily="-108" charset="0"/>
        </a:defRPr>
      </a:lvl9pPr>
    </p:titleStyle>
    <p:bodyStyle>
      <a:lvl1pPr marL="184965" indent="-184965" algn="l" rtl="0" eaLnBrk="0" fontAlgn="base" hangingPunct="0">
        <a:spcBef>
          <a:spcPct val="50000"/>
        </a:spcBef>
        <a:spcAft>
          <a:spcPct val="0"/>
        </a:spcAft>
        <a:buClr>
          <a:srgbClr val="77DF39"/>
        </a:buClr>
        <a:buChar char="•"/>
        <a:defRPr sz="2300">
          <a:solidFill>
            <a:schemeClr val="tx1"/>
          </a:solidFill>
          <a:latin typeface="+mn-lt"/>
          <a:ea typeface="MS PGothic" pitchFamily="34" charset="-128"/>
          <a:cs typeface="ＭＳ Ｐゴシック" pitchFamily="-108" charset="-128"/>
        </a:defRPr>
      </a:lvl1pPr>
      <a:lvl2pPr marL="547139" indent="-177277" algn="l" rtl="0" eaLnBrk="0" fontAlgn="base" hangingPunct="0">
        <a:spcBef>
          <a:spcPct val="50000"/>
        </a:spcBef>
        <a:spcAft>
          <a:spcPct val="0"/>
        </a:spcAft>
        <a:buClr>
          <a:srgbClr val="77DF39"/>
        </a:buClr>
        <a:buChar char="•"/>
        <a:defRPr sz="2000">
          <a:solidFill>
            <a:schemeClr val="tx1"/>
          </a:solidFill>
          <a:latin typeface="+mn-lt"/>
          <a:ea typeface="MS PGothic" pitchFamily="34" charset="-128"/>
        </a:defRPr>
      </a:lvl2pPr>
      <a:lvl3pPr marL="933964" indent="-201893" algn="l" rtl="0" eaLnBrk="0" fontAlgn="base" hangingPunct="0">
        <a:spcBef>
          <a:spcPct val="30000"/>
        </a:spcBef>
        <a:spcAft>
          <a:spcPct val="0"/>
        </a:spcAft>
        <a:buClr>
          <a:srgbClr val="85C440"/>
        </a:buClr>
        <a:buFont typeface="Arial" pitchFamily="34" charset="0"/>
        <a:buChar char="–"/>
        <a:defRPr>
          <a:solidFill>
            <a:schemeClr val="tx1"/>
          </a:solidFill>
          <a:latin typeface="+mn-lt"/>
          <a:ea typeface="MS PGothic" pitchFamily="34" charset="-128"/>
        </a:defRPr>
      </a:lvl3pPr>
      <a:lvl4pPr marL="1402499" indent="-283550" algn="l" rtl="0" eaLnBrk="0" fontAlgn="base" hangingPunct="0">
        <a:spcBef>
          <a:spcPct val="30000"/>
        </a:spcBef>
        <a:spcAft>
          <a:spcPct val="0"/>
        </a:spcAft>
        <a:buClr>
          <a:srgbClr val="85C440"/>
        </a:buClr>
        <a:buFont typeface="Times" charset="0"/>
        <a:buChar char="•"/>
        <a:defRPr sz="1600">
          <a:solidFill>
            <a:schemeClr val="tx1"/>
          </a:solidFill>
          <a:latin typeface="+mn-lt"/>
          <a:ea typeface="MS PGothic" pitchFamily="34" charset="-128"/>
        </a:defRPr>
      </a:lvl4pPr>
      <a:lvl5pPr marL="1894154" indent="-306721" algn="l" rtl="0" eaLnBrk="0" fontAlgn="base" hangingPunct="0">
        <a:spcBef>
          <a:spcPct val="30000"/>
        </a:spcBef>
        <a:spcAft>
          <a:spcPct val="0"/>
        </a:spcAft>
        <a:buClr>
          <a:srgbClr val="85C440"/>
        </a:buClr>
        <a:buFont typeface="Times" charset="0"/>
        <a:buChar char="–"/>
        <a:defRPr sz="1400">
          <a:solidFill>
            <a:schemeClr val="tx1"/>
          </a:solidFill>
          <a:latin typeface="+mn-lt"/>
          <a:ea typeface="MS PGothic" pitchFamily="34" charset="-128"/>
        </a:defRPr>
      </a:lvl5pPr>
      <a:lvl6pPr marL="2338016" indent="-306721" algn="l" rtl="0" fontAlgn="base">
        <a:spcBef>
          <a:spcPct val="30000"/>
        </a:spcBef>
        <a:spcAft>
          <a:spcPct val="0"/>
        </a:spcAft>
        <a:buClr>
          <a:srgbClr val="85C440"/>
        </a:buClr>
        <a:buFont typeface="Times" pitchFamily="-108" charset="0"/>
        <a:buChar char="–"/>
        <a:defRPr sz="1400">
          <a:solidFill>
            <a:schemeClr val="tx1"/>
          </a:solidFill>
          <a:latin typeface="+mn-lt"/>
          <a:ea typeface="ＭＳ Ｐゴシック" pitchFamily="-108" charset="-128"/>
        </a:defRPr>
      </a:lvl6pPr>
      <a:lvl7pPr marL="2781881" indent="-306721" algn="l" rtl="0" fontAlgn="base">
        <a:spcBef>
          <a:spcPct val="30000"/>
        </a:spcBef>
        <a:spcAft>
          <a:spcPct val="0"/>
        </a:spcAft>
        <a:buClr>
          <a:srgbClr val="85C440"/>
        </a:buClr>
        <a:buFont typeface="Times" pitchFamily="-108" charset="0"/>
        <a:buChar char="–"/>
        <a:defRPr sz="1400">
          <a:solidFill>
            <a:schemeClr val="tx1"/>
          </a:solidFill>
          <a:latin typeface="+mn-lt"/>
          <a:ea typeface="ＭＳ Ｐゴシック" pitchFamily="-108" charset="-128"/>
        </a:defRPr>
      </a:lvl7pPr>
      <a:lvl8pPr marL="3225753" indent="-306721" algn="l" rtl="0" fontAlgn="base">
        <a:spcBef>
          <a:spcPct val="30000"/>
        </a:spcBef>
        <a:spcAft>
          <a:spcPct val="0"/>
        </a:spcAft>
        <a:buClr>
          <a:srgbClr val="85C440"/>
        </a:buClr>
        <a:buFont typeface="Times" pitchFamily="-108" charset="0"/>
        <a:buChar char="–"/>
        <a:defRPr sz="1400">
          <a:solidFill>
            <a:schemeClr val="tx1"/>
          </a:solidFill>
          <a:latin typeface="+mn-lt"/>
          <a:ea typeface="ＭＳ Ｐゴシック" pitchFamily="-108" charset="-128"/>
        </a:defRPr>
      </a:lvl8pPr>
      <a:lvl9pPr marL="3669620" indent="-306721" algn="l" rtl="0" fontAlgn="base">
        <a:spcBef>
          <a:spcPct val="30000"/>
        </a:spcBef>
        <a:spcAft>
          <a:spcPct val="0"/>
        </a:spcAft>
        <a:buClr>
          <a:srgbClr val="85C440"/>
        </a:buClr>
        <a:buFont typeface="Times" pitchFamily="-108" charset="0"/>
        <a:buChar char="–"/>
        <a:defRPr sz="1400">
          <a:solidFill>
            <a:schemeClr val="tx1"/>
          </a:solidFill>
          <a:latin typeface="+mn-lt"/>
          <a:ea typeface="ＭＳ Ｐゴシック" pitchFamily="-108" charset="-128"/>
        </a:defRPr>
      </a:lvl9pPr>
    </p:bodyStyle>
    <p:otherStyle>
      <a:defPPr>
        <a:defRPr lang="en-US"/>
      </a:defPPr>
      <a:lvl1pPr marL="0" algn="l" defTabSz="443868" rtl="0" eaLnBrk="1" latinLnBrk="0" hangingPunct="1">
        <a:defRPr sz="1800" kern="1200">
          <a:solidFill>
            <a:schemeClr val="tx1"/>
          </a:solidFill>
          <a:latin typeface="+mn-lt"/>
          <a:ea typeface="+mn-ea"/>
          <a:cs typeface="+mn-cs"/>
        </a:defRPr>
      </a:lvl1pPr>
      <a:lvl2pPr marL="443868" algn="l" defTabSz="443868" rtl="0" eaLnBrk="1" latinLnBrk="0" hangingPunct="1">
        <a:defRPr sz="1800" kern="1200">
          <a:solidFill>
            <a:schemeClr val="tx1"/>
          </a:solidFill>
          <a:latin typeface="+mn-lt"/>
          <a:ea typeface="+mn-ea"/>
          <a:cs typeface="+mn-cs"/>
        </a:defRPr>
      </a:lvl2pPr>
      <a:lvl3pPr marL="887762" algn="l" defTabSz="443868" rtl="0" eaLnBrk="1" latinLnBrk="0" hangingPunct="1">
        <a:defRPr sz="1800" kern="1200">
          <a:solidFill>
            <a:schemeClr val="tx1"/>
          </a:solidFill>
          <a:latin typeface="+mn-lt"/>
          <a:ea typeface="+mn-ea"/>
          <a:cs typeface="+mn-cs"/>
        </a:defRPr>
      </a:lvl3pPr>
      <a:lvl4pPr marL="1331597" algn="l" defTabSz="443868" rtl="0" eaLnBrk="1" latinLnBrk="0" hangingPunct="1">
        <a:defRPr sz="1800" kern="1200">
          <a:solidFill>
            <a:schemeClr val="tx1"/>
          </a:solidFill>
          <a:latin typeface="+mn-lt"/>
          <a:ea typeface="+mn-ea"/>
          <a:cs typeface="+mn-cs"/>
        </a:defRPr>
      </a:lvl4pPr>
      <a:lvl5pPr marL="1775476" algn="l" defTabSz="443868" rtl="0" eaLnBrk="1" latinLnBrk="0" hangingPunct="1">
        <a:defRPr sz="1800" kern="1200">
          <a:solidFill>
            <a:schemeClr val="tx1"/>
          </a:solidFill>
          <a:latin typeface="+mn-lt"/>
          <a:ea typeface="+mn-ea"/>
          <a:cs typeface="+mn-cs"/>
        </a:defRPr>
      </a:lvl5pPr>
      <a:lvl6pPr marL="2219338" algn="l" defTabSz="443868" rtl="0" eaLnBrk="1" latinLnBrk="0" hangingPunct="1">
        <a:defRPr sz="1800" kern="1200">
          <a:solidFill>
            <a:schemeClr val="tx1"/>
          </a:solidFill>
          <a:latin typeface="+mn-lt"/>
          <a:ea typeface="+mn-ea"/>
          <a:cs typeface="+mn-cs"/>
        </a:defRPr>
      </a:lvl6pPr>
      <a:lvl7pPr marL="2663224" algn="l" defTabSz="443868" rtl="0" eaLnBrk="1" latinLnBrk="0" hangingPunct="1">
        <a:defRPr sz="1800" kern="1200">
          <a:solidFill>
            <a:schemeClr val="tx1"/>
          </a:solidFill>
          <a:latin typeface="+mn-lt"/>
          <a:ea typeface="+mn-ea"/>
          <a:cs typeface="+mn-cs"/>
        </a:defRPr>
      </a:lvl7pPr>
      <a:lvl8pPr marL="3107079" algn="l" defTabSz="443868" rtl="0" eaLnBrk="1" latinLnBrk="0" hangingPunct="1">
        <a:defRPr sz="1800" kern="1200">
          <a:solidFill>
            <a:schemeClr val="tx1"/>
          </a:solidFill>
          <a:latin typeface="+mn-lt"/>
          <a:ea typeface="+mn-ea"/>
          <a:cs typeface="+mn-cs"/>
        </a:defRPr>
      </a:lvl8pPr>
      <a:lvl9pPr marL="3550949" algn="l" defTabSz="443868"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body" idx="1"/>
          </p:nvPr>
        </p:nvSpPr>
        <p:spPr bwMode="auto">
          <a:xfrm>
            <a:off x="685807" y="1676405"/>
            <a:ext cx="7696200" cy="441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88792" tIns="44350" rIns="88792" bIns="4435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3315" name="Rectangle 3"/>
          <p:cNvSpPr>
            <a:spLocks noGrp="1" noChangeArrowheads="1"/>
          </p:cNvSpPr>
          <p:nvPr>
            <p:ph type="title"/>
          </p:nvPr>
        </p:nvSpPr>
        <p:spPr bwMode="auto">
          <a:xfrm>
            <a:off x="685817" y="762001"/>
            <a:ext cx="6476999" cy="649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88792" tIns="44350" rIns="88792" bIns="44350" numCol="1" anchor="t" anchorCtr="0" compatLnSpc="1">
            <a:prstTxWarp prst="textNoShape">
              <a:avLst/>
            </a:prstTxWarp>
          </a:bodyPr>
          <a:lstStyle/>
          <a:p>
            <a:pPr lvl="0"/>
            <a:r>
              <a:rPr lang="en-GB" altLang="en-US"/>
              <a:t>Click to edit Master title style</a:t>
            </a:r>
          </a:p>
        </p:txBody>
      </p:sp>
      <p:sp>
        <p:nvSpPr>
          <p:cNvPr id="35844" name="Rectangle 4"/>
          <p:cNvSpPr>
            <a:spLocks noGrp="1" noChangeArrowheads="1"/>
          </p:cNvSpPr>
          <p:nvPr>
            <p:ph type="dt" sz="half" idx="2"/>
          </p:nvPr>
        </p:nvSpPr>
        <p:spPr bwMode="auto">
          <a:xfrm>
            <a:off x="8610627" y="6324601"/>
            <a:ext cx="1143001" cy="381000"/>
          </a:xfrm>
          <a:prstGeom prst="rect">
            <a:avLst/>
          </a:prstGeom>
          <a:noFill/>
          <a:ln w="9525">
            <a:noFill/>
            <a:miter lim="800000"/>
            <a:headEnd/>
            <a:tailEnd/>
          </a:ln>
          <a:effectLst/>
        </p:spPr>
        <p:txBody>
          <a:bodyPr vert="horz" wrap="square" lIns="88792" tIns="44350" rIns="88792" bIns="44350" numCol="1" anchor="t" anchorCtr="0" compatLnSpc="1">
            <a:prstTxWarp prst="textNoShape">
              <a:avLst/>
            </a:prstTxWarp>
          </a:bodyPr>
          <a:lstStyle>
            <a:lvl1pPr>
              <a:lnSpc>
                <a:spcPct val="120000"/>
              </a:lnSpc>
              <a:defRPr sz="1100" b="0">
                <a:solidFill>
                  <a:srgbClr val="707478"/>
                </a:solidFill>
                <a:latin typeface="Helvetica Neue" charset="0"/>
                <a:ea typeface="ＭＳ Ｐゴシック" charset="-128"/>
              </a:defRPr>
            </a:lvl1pPr>
          </a:lstStyle>
          <a:p>
            <a:pPr defTabSz="887762" fontAlgn="base">
              <a:spcBef>
                <a:spcPct val="0"/>
              </a:spcBef>
              <a:spcAft>
                <a:spcPct val="0"/>
              </a:spcAft>
              <a:defRPr/>
            </a:pPr>
            <a:endParaRPr lang="en-GB"/>
          </a:p>
          <a:p>
            <a:pPr defTabSz="887762" fontAlgn="base">
              <a:spcBef>
                <a:spcPct val="0"/>
              </a:spcBef>
              <a:spcAft>
                <a:spcPct val="0"/>
              </a:spcAft>
              <a:defRPr/>
            </a:pPr>
            <a:r>
              <a:rPr lang="en-US"/>
              <a:t>Page </a:t>
            </a:r>
            <a:fld id="{B7093DCF-6D6D-418E-AA34-AFEF60E13689}" type="slidenum">
              <a:rPr lang="en-US" smtClean="0"/>
              <a:pPr defTabSz="887762" fontAlgn="base">
                <a:spcBef>
                  <a:spcPct val="0"/>
                </a:spcBef>
                <a:spcAft>
                  <a:spcPct val="0"/>
                </a:spcAft>
                <a:defRPr/>
              </a:pPr>
              <a:t>‹#›</a:t>
            </a:fld>
            <a:endParaRPr lang="en-GB">
              <a:solidFill>
                <a:srgbClr val="C0C0C0"/>
              </a:solidFill>
            </a:endParaRPr>
          </a:p>
        </p:txBody>
      </p:sp>
    </p:spTree>
  </p:cSld>
  <p:clrMap bg1="lt1" tx1="dk1" bg2="lt2" tx2="dk2" accent1="accent1" accent2="accent2" accent3="accent3" accent4="accent4" accent5="accent5" accent6="accent6" hlink="hlink" folHlink="folHlink"/>
  <p:hf sldNum="0" hdr="0" ftr="0"/>
  <p:txStyles>
    <p:titleStyle>
      <a:lvl1pPr algn="l" rtl="0" eaLnBrk="0" fontAlgn="base" hangingPunct="0">
        <a:spcBef>
          <a:spcPct val="0"/>
        </a:spcBef>
        <a:spcAft>
          <a:spcPct val="0"/>
        </a:spcAft>
        <a:defRPr sz="3200">
          <a:solidFill>
            <a:schemeClr val="bg2"/>
          </a:solidFill>
          <a:latin typeface="+mj-lt"/>
          <a:ea typeface="MS PGothic" pitchFamily="34" charset="-128"/>
          <a:cs typeface="ＭＳ Ｐゴシック" pitchFamily="-108" charset="-128"/>
        </a:defRPr>
      </a:lvl1pPr>
      <a:lvl2pPr algn="l" rtl="0" eaLnBrk="0" fontAlgn="base" hangingPunct="0">
        <a:spcBef>
          <a:spcPct val="0"/>
        </a:spcBef>
        <a:spcAft>
          <a:spcPct val="0"/>
        </a:spcAft>
        <a:defRPr sz="3200">
          <a:solidFill>
            <a:schemeClr val="bg2"/>
          </a:solidFill>
          <a:latin typeface="Helvetica Neue" pitchFamily="-108" charset="0"/>
          <a:ea typeface="MS PGothic" pitchFamily="34" charset="-128"/>
          <a:cs typeface="ＭＳ Ｐゴシック" pitchFamily="-108" charset="-128"/>
        </a:defRPr>
      </a:lvl2pPr>
      <a:lvl3pPr algn="l" rtl="0" eaLnBrk="0" fontAlgn="base" hangingPunct="0">
        <a:spcBef>
          <a:spcPct val="0"/>
        </a:spcBef>
        <a:spcAft>
          <a:spcPct val="0"/>
        </a:spcAft>
        <a:defRPr sz="3200">
          <a:solidFill>
            <a:schemeClr val="bg2"/>
          </a:solidFill>
          <a:latin typeface="Helvetica Neue" pitchFamily="-108" charset="0"/>
          <a:ea typeface="MS PGothic" pitchFamily="34" charset="-128"/>
          <a:cs typeface="ＭＳ Ｐゴシック" pitchFamily="-108" charset="-128"/>
        </a:defRPr>
      </a:lvl3pPr>
      <a:lvl4pPr algn="l" rtl="0" eaLnBrk="0" fontAlgn="base" hangingPunct="0">
        <a:spcBef>
          <a:spcPct val="0"/>
        </a:spcBef>
        <a:spcAft>
          <a:spcPct val="0"/>
        </a:spcAft>
        <a:defRPr sz="3200">
          <a:solidFill>
            <a:schemeClr val="bg2"/>
          </a:solidFill>
          <a:latin typeface="Helvetica Neue" pitchFamily="-108" charset="0"/>
          <a:ea typeface="MS PGothic" pitchFamily="34" charset="-128"/>
          <a:cs typeface="ＭＳ Ｐゴシック" pitchFamily="-108" charset="-128"/>
        </a:defRPr>
      </a:lvl4pPr>
      <a:lvl5pPr algn="l" rtl="0" eaLnBrk="0" fontAlgn="base" hangingPunct="0">
        <a:spcBef>
          <a:spcPct val="0"/>
        </a:spcBef>
        <a:spcAft>
          <a:spcPct val="0"/>
        </a:spcAft>
        <a:defRPr sz="3200">
          <a:solidFill>
            <a:schemeClr val="bg2"/>
          </a:solidFill>
          <a:latin typeface="Helvetica Neue" pitchFamily="-108" charset="0"/>
          <a:ea typeface="MS PGothic" pitchFamily="34" charset="-128"/>
          <a:cs typeface="ＭＳ Ｐゴシック" pitchFamily="-108" charset="-128"/>
        </a:defRPr>
      </a:lvl5pPr>
      <a:lvl6pPr marL="443868" algn="l" rtl="0" fontAlgn="base">
        <a:spcBef>
          <a:spcPct val="0"/>
        </a:spcBef>
        <a:spcAft>
          <a:spcPct val="0"/>
        </a:spcAft>
        <a:defRPr sz="3200">
          <a:solidFill>
            <a:schemeClr val="bg2"/>
          </a:solidFill>
          <a:latin typeface="Helvetica Neue" pitchFamily="-108" charset="0"/>
        </a:defRPr>
      </a:lvl6pPr>
      <a:lvl7pPr marL="887762" algn="l" rtl="0" fontAlgn="base">
        <a:spcBef>
          <a:spcPct val="0"/>
        </a:spcBef>
        <a:spcAft>
          <a:spcPct val="0"/>
        </a:spcAft>
        <a:defRPr sz="3200">
          <a:solidFill>
            <a:schemeClr val="bg2"/>
          </a:solidFill>
          <a:latin typeface="Helvetica Neue" pitchFamily="-108" charset="0"/>
        </a:defRPr>
      </a:lvl7pPr>
      <a:lvl8pPr marL="1331597" algn="l" rtl="0" fontAlgn="base">
        <a:spcBef>
          <a:spcPct val="0"/>
        </a:spcBef>
        <a:spcAft>
          <a:spcPct val="0"/>
        </a:spcAft>
        <a:defRPr sz="3200">
          <a:solidFill>
            <a:schemeClr val="bg2"/>
          </a:solidFill>
          <a:latin typeface="Helvetica Neue" pitchFamily="-108" charset="0"/>
        </a:defRPr>
      </a:lvl8pPr>
      <a:lvl9pPr marL="1775476" algn="l" rtl="0" fontAlgn="base">
        <a:spcBef>
          <a:spcPct val="0"/>
        </a:spcBef>
        <a:spcAft>
          <a:spcPct val="0"/>
        </a:spcAft>
        <a:defRPr sz="3200">
          <a:solidFill>
            <a:schemeClr val="bg2"/>
          </a:solidFill>
          <a:latin typeface="Helvetica Neue" pitchFamily="-108" charset="0"/>
        </a:defRPr>
      </a:lvl9pPr>
    </p:titleStyle>
    <p:bodyStyle>
      <a:lvl1pPr marL="184965" indent="-184965" algn="l" rtl="0" eaLnBrk="0" fontAlgn="base" hangingPunct="0">
        <a:spcBef>
          <a:spcPct val="50000"/>
        </a:spcBef>
        <a:spcAft>
          <a:spcPct val="0"/>
        </a:spcAft>
        <a:buClr>
          <a:srgbClr val="77DF39"/>
        </a:buClr>
        <a:buChar char="•"/>
        <a:defRPr sz="2300">
          <a:solidFill>
            <a:schemeClr val="tx1"/>
          </a:solidFill>
          <a:latin typeface="+mn-lt"/>
          <a:ea typeface="MS PGothic" pitchFamily="34" charset="-128"/>
          <a:cs typeface="ＭＳ Ｐゴシック" pitchFamily="-108" charset="-128"/>
        </a:defRPr>
      </a:lvl1pPr>
      <a:lvl2pPr marL="547139" indent="-177277" algn="l" rtl="0" eaLnBrk="0" fontAlgn="base" hangingPunct="0">
        <a:spcBef>
          <a:spcPct val="50000"/>
        </a:spcBef>
        <a:spcAft>
          <a:spcPct val="0"/>
        </a:spcAft>
        <a:buClr>
          <a:srgbClr val="77DF39"/>
        </a:buClr>
        <a:buChar char="•"/>
        <a:defRPr sz="2000">
          <a:solidFill>
            <a:schemeClr val="tx1"/>
          </a:solidFill>
          <a:latin typeface="+mn-lt"/>
          <a:ea typeface="MS PGothic" pitchFamily="34" charset="-128"/>
        </a:defRPr>
      </a:lvl2pPr>
      <a:lvl3pPr marL="933964" indent="-201893" algn="l" rtl="0" eaLnBrk="0" fontAlgn="base" hangingPunct="0">
        <a:spcBef>
          <a:spcPct val="30000"/>
        </a:spcBef>
        <a:spcAft>
          <a:spcPct val="0"/>
        </a:spcAft>
        <a:buClr>
          <a:srgbClr val="85C440"/>
        </a:buClr>
        <a:buFont typeface="Arial" pitchFamily="34" charset="0"/>
        <a:buChar char="–"/>
        <a:defRPr>
          <a:solidFill>
            <a:schemeClr val="tx1"/>
          </a:solidFill>
          <a:latin typeface="+mn-lt"/>
          <a:ea typeface="MS PGothic" pitchFamily="34" charset="-128"/>
        </a:defRPr>
      </a:lvl3pPr>
      <a:lvl4pPr marL="1402499" indent="-283550" algn="l" rtl="0" eaLnBrk="0" fontAlgn="base" hangingPunct="0">
        <a:spcBef>
          <a:spcPct val="30000"/>
        </a:spcBef>
        <a:spcAft>
          <a:spcPct val="0"/>
        </a:spcAft>
        <a:buClr>
          <a:srgbClr val="85C440"/>
        </a:buClr>
        <a:buFont typeface="Times" charset="0"/>
        <a:buChar char="•"/>
        <a:defRPr sz="1600">
          <a:solidFill>
            <a:schemeClr val="tx1"/>
          </a:solidFill>
          <a:latin typeface="+mn-lt"/>
          <a:ea typeface="MS PGothic" pitchFamily="34" charset="-128"/>
        </a:defRPr>
      </a:lvl4pPr>
      <a:lvl5pPr marL="1894154" indent="-306721" algn="l" rtl="0" eaLnBrk="0" fontAlgn="base" hangingPunct="0">
        <a:spcBef>
          <a:spcPct val="30000"/>
        </a:spcBef>
        <a:spcAft>
          <a:spcPct val="0"/>
        </a:spcAft>
        <a:buClr>
          <a:srgbClr val="85C440"/>
        </a:buClr>
        <a:buFont typeface="Times" charset="0"/>
        <a:buChar char="–"/>
        <a:defRPr sz="1400">
          <a:solidFill>
            <a:schemeClr val="tx1"/>
          </a:solidFill>
          <a:latin typeface="+mn-lt"/>
          <a:ea typeface="MS PGothic" pitchFamily="34" charset="-128"/>
        </a:defRPr>
      </a:lvl5pPr>
      <a:lvl6pPr marL="2338016" indent="-306721" algn="l" rtl="0" fontAlgn="base">
        <a:spcBef>
          <a:spcPct val="30000"/>
        </a:spcBef>
        <a:spcAft>
          <a:spcPct val="0"/>
        </a:spcAft>
        <a:buClr>
          <a:srgbClr val="85C440"/>
        </a:buClr>
        <a:buFont typeface="Times" pitchFamily="-108" charset="0"/>
        <a:buChar char="–"/>
        <a:defRPr sz="1400">
          <a:solidFill>
            <a:schemeClr val="tx1"/>
          </a:solidFill>
          <a:latin typeface="+mn-lt"/>
          <a:ea typeface="ＭＳ Ｐゴシック" pitchFamily="-108" charset="-128"/>
        </a:defRPr>
      </a:lvl6pPr>
      <a:lvl7pPr marL="2781881" indent="-306721" algn="l" rtl="0" fontAlgn="base">
        <a:spcBef>
          <a:spcPct val="30000"/>
        </a:spcBef>
        <a:spcAft>
          <a:spcPct val="0"/>
        </a:spcAft>
        <a:buClr>
          <a:srgbClr val="85C440"/>
        </a:buClr>
        <a:buFont typeface="Times" pitchFamily="-108" charset="0"/>
        <a:buChar char="–"/>
        <a:defRPr sz="1400">
          <a:solidFill>
            <a:schemeClr val="tx1"/>
          </a:solidFill>
          <a:latin typeface="+mn-lt"/>
          <a:ea typeface="ＭＳ Ｐゴシック" pitchFamily="-108" charset="-128"/>
        </a:defRPr>
      </a:lvl7pPr>
      <a:lvl8pPr marL="3225753" indent="-306721" algn="l" rtl="0" fontAlgn="base">
        <a:spcBef>
          <a:spcPct val="30000"/>
        </a:spcBef>
        <a:spcAft>
          <a:spcPct val="0"/>
        </a:spcAft>
        <a:buClr>
          <a:srgbClr val="85C440"/>
        </a:buClr>
        <a:buFont typeface="Times" pitchFamily="-108" charset="0"/>
        <a:buChar char="–"/>
        <a:defRPr sz="1400">
          <a:solidFill>
            <a:schemeClr val="tx1"/>
          </a:solidFill>
          <a:latin typeface="+mn-lt"/>
          <a:ea typeface="ＭＳ Ｐゴシック" pitchFamily="-108" charset="-128"/>
        </a:defRPr>
      </a:lvl8pPr>
      <a:lvl9pPr marL="3669620" indent="-306721" algn="l" rtl="0" fontAlgn="base">
        <a:spcBef>
          <a:spcPct val="30000"/>
        </a:spcBef>
        <a:spcAft>
          <a:spcPct val="0"/>
        </a:spcAft>
        <a:buClr>
          <a:srgbClr val="85C440"/>
        </a:buClr>
        <a:buFont typeface="Times" pitchFamily="-108" charset="0"/>
        <a:buChar char="–"/>
        <a:defRPr sz="1400">
          <a:solidFill>
            <a:schemeClr val="tx1"/>
          </a:solidFill>
          <a:latin typeface="+mn-lt"/>
          <a:ea typeface="ＭＳ Ｐゴシック" pitchFamily="-108" charset="-128"/>
        </a:defRPr>
      </a:lvl9pPr>
    </p:bodyStyle>
    <p:otherStyle>
      <a:defPPr>
        <a:defRPr lang="en-US"/>
      </a:defPPr>
      <a:lvl1pPr marL="0" algn="l" defTabSz="443868" rtl="0" eaLnBrk="1" latinLnBrk="0" hangingPunct="1">
        <a:defRPr sz="1800" kern="1200">
          <a:solidFill>
            <a:schemeClr val="tx1"/>
          </a:solidFill>
          <a:latin typeface="+mn-lt"/>
          <a:ea typeface="+mn-ea"/>
          <a:cs typeface="+mn-cs"/>
        </a:defRPr>
      </a:lvl1pPr>
      <a:lvl2pPr marL="443868" algn="l" defTabSz="443868" rtl="0" eaLnBrk="1" latinLnBrk="0" hangingPunct="1">
        <a:defRPr sz="1800" kern="1200">
          <a:solidFill>
            <a:schemeClr val="tx1"/>
          </a:solidFill>
          <a:latin typeface="+mn-lt"/>
          <a:ea typeface="+mn-ea"/>
          <a:cs typeface="+mn-cs"/>
        </a:defRPr>
      </a:lvl2pPr>
      <a:lvl3pPr marL="887762" algn="l" defTabSz="443868" rtl="0" eaLnBrk="1" latinLnBrk="0" hangingPunct="1">
        <a:defRPr sz="1800" kern="1200">
          <a:solidFill>
            <a:schemeClr val="tx1"/>
          </a:solidFill>
          <a:latin typeface="+mn-lt"/>
          <a:ea typeface="+mn-ea"/>
          <a:cs typeface="+mn-cs"/>
        </a:defRPr>
      </a:lvl3pPr>
      <a:lvl4pPr marL="1331597" algn="l" defTabSz="443868" rtl="0" eaLnBrk="1" latinLnBrk="0" hangingPunct="1">
        <a:defRPr sz="1800" kern="1200">
          <a:solidFill>
            <a:schemeClr val="tx1"/>
          </a:solidFill>
          <a:latin typeface="+mn-lt"/>
          <a:ea typeface="+mn-ea"/>
          <a:cs typeface="+mn-cs"/>
        </a:defRPr>
      </a:lvl4pPr>
      <a:lvl5pPr marL="1775476" algn="l" defTabSz="443868" rtl="0" eaLnBrk="1" latinLnBrk="0" hangingPunct="1">
        <a:defRPr sz="1800" kern="1200">
          <a:solidFill>
            <a:schemeClr val="tx1"/>
          </a:solidFill>
          <a:latin typeface="+mn-lt"/>
          <a:ea typeface="+mn-ea"/>
          <a:cs typeface="+mn-cs"/>
        </a:defRPr>
      </a:lvl5pPr>
      <a:lvl6pPr marL="2219338" algn="l" defTabSz="443868" rtl="0" eaLnBrk="1" latinLnBrk="0" hangingPunct="1">
        <a:defRPr sz="1800" kern="1200">
          <a:solidFill>
            <a:schemeClr val="tx1"/>
          </a:solidFill>
          <a:latin typeface="+mn-lt"/>
          <a:ea typeface="+mn-ea"/>
          <a:cs typeface="+mn-cs"/>
        </a:defRPr>
      </a:lvl6pPr>
      <a:lvl7pPr marL="2663224" algn="l" defTabSz="443868" rtl="0" eaLnBrk="1" latinLnBrk="0" hangingPunct="1">
        <a:defRPr sz="1800" kern="1200">
          <a:solidFill>
            <a:schemeClr val="tx1"/>
          </a:solidFill>
          <a:latin typeface="+mn-lt"/>
          <a:ea typeface="+mn-ea"/>
          <a:cs typeface="+mn-cs"/>
        </a:defRPr>
      </a:lvl7pPr>
      <a:lvl8pPr marL="3107079" algn="l" defTabSz="443868" rtl="0" eaLnBrk="1" latinLnBrk="0" hangingPunct="1">
        <a:defRPr sz="1800" kern="1200">
          <a:solidFill>
            <a:schemeClr val="tx1"/>
          </a:solidFill>
          <a:latin typeface="+mn-lt"/>
          <a:ea typeface="+mn-ea"/>
          <a:cs typeface="+mn-cs"/>
        </a:defRPr>
      </a:lvl8pPr>
      <a:lvl9pPr marL="3550949" algn="l" defTabSz="44386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24.e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15.emf"/><Relationship Id="rId4" Type="http://schemas.openxmlformats.org/officeDocument/2006/relationships/image" Target="../media/image14.emf"/></Relationships>
</file>

<file path=ppt/slides/_rels/slide8.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7.xml"/><Relationship Id="rId6" Type="http://schemas.openxmlformats.org/officeDocument/2006/relationships/image" Target="../media/image20.emf"/><Relationship Id="rId5" Type="http://schemas.openxmlformats.org/officeDocument/2006/relationships/image" Target="../media/image19.emf"/><Relationship Id="rId4" Type="http://schemas.openxmlformats.org/officeDocument/2006/relationships/image" Target="../media/image18.emf"/></Relationships>
</file>

<file path=ppt/slides/_rels/slide9.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76543" y="1800162"/>
            <a:ext cx="9029641" cy="1320693"/>
          </a:xfrm>
          <a:prstGeom prst="rect">
            <a:avLst/>
          </a:prstGeom>
          <a:noFill/>
        </p:spPr>
        <p:txBody>
          <a:bodyPr wrap="square" lIns="88816" tIns="44360" rIns="88816" bIns="44360" rtlCol="0">
            <a:spAutoFit/>
          </a:bodyPr>
          <a:lstStyle/>
          <a:p>
            <a:pPr algn="r"/>
            <a:r>
              <a:rPr lang="en-GB" sz="4000" b="1" dirty="0">
                <a:solidFill>
                  <a:schemeClr val="accent1"/>
                </a:solidFill>
              </a:rPr>
              <a:t>Leading Innovation, Change </a:t>
            </a:r>
          </a:p>
          <a:p>
            <a:pPr algn="r"/>
            <a:r>
              <a:rPr lang="en-GB" sz="4000" b="1" dirty="0">
                <a:solidFill>
                  <a:schemeClr val="accent1"/>
                </a:solidFill>
              </a:rPr>
              <a:t>(&amp; Effective Teams)</a:t>
            </a:r>
          </a:p>
        </p:txBody>
      </p:sp>
    </p:spTree>
    <p:extLst>
      <p:ext uri="{BB962C8B-B14F-4D97-AF65-F5344CB8AC3E}">
        <p14:creationId xmlns:p14="http://schemas.microsoft.com/office/powerpoint/2010/main" val="34302371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7" descr="C:\Users\Guy Giffin\Desktop\A380 sim edit.jpg"/>
          <p:cNvPicPr>
            <a:picLocks noChangeAspect="1" noChangeArrowheads="1"/>
          </p:cNvPicPr>
          <p:nvPr/>
        </p:nvPicPr>
        <p:blipFill>
          <a:blip r:embed="rId3"/>
          <a:srcRect l="15000" t="15656" b="1045"/>
          <a:stretch>
            <a:fillRect/>
          </a:stretch>
        </p:blipFill>
        <p:spPr bwMode="auto">
          <a:xfrm>
            <a:off x="316" y="3"/>
            <a:ext cx="8420101" cy="6237288"/>
          </a:xfrm>
          <a:prstGeom prst="rect">
            <a:avLst/>
          </a:prstGeom>
          <a:noFill/>
          <a:ln w="9525">
            <a:noFill/>
            <a:miter lim="800000"/>
            <a:headEnd/>
            <a:tailEnd/>
          </a:ln>
        </p:spPr>
      </p:pic>
      <p:sp>
        <p:nvSpPr>
          <p:cNvPr id="5" name="Content Placeholder 9"/>
          <p:cNvSpPr txBox="1">
            <a:spLocks/>
          </p:cNvSpPr>
          <p:nvPr/>
        </p:nvSpPr>
        <p:spPr>
          <a:xfrm>
            <a:off x="5942062" y="3"/>
            <a:ext cx="3963938" cy="6237288"/>
          </a:xfrm>
          <a:prstGeom prst="rect">
            <a:avLst/>
          </a:prstGeom>
          <a:gradFill flip="none" rotWithShape="1">
            <a:gsLst>
              <a:gs pos="0">
                <a:schemeClr val="bg1">
                  <a:alpha val="0"/>
                </a:schemeClr>
              </a:gs>
              <a:gs pos="100000">
                <a:schemeClr val="bg2">
                  <a:alpha val="69000"/>
                </a:schemeClr>
              </a:gs>
              <a:gs pos="59000">
                <a:schemeClr val="bg2"/>
              </a:gs>
              <a:gs pos="26000">
                <a:schemeClr val="bg1">
                  <a:alpha val="54000"/>
                </a:schemeClr>
              </a:gs>
            </a:gsLst>
            <a:lin ang="0" scaled="1"/>
            <a:tileRect/>
          </a:gradFill>
        </p:spPr>
        <p:txBody>
          <a:bodyPr vert="horz" lIns="177595" tIns="88792" rIns="88792" bIns="44350" rtlCol="0" anchor="t" anchorCtr="0">
            <a:noAutofit/>
          </a:bodyPr>
          <a:lstStyle/>
          <a:p>
            <a:pPr marL="223448" indent="-223448">
              <a:spcBef>
                <a:spcPts val="1200"/>
              </a:spcBef>
              <a:buClr>
                <a:schemeClr val="accent3"/>
              </a:buClr>
              <a:defRPr/>
            </a:pPr>
            <a:endParaRPr lang="en-GB" sz="2600">
              <a:solidFill>
                <a:schemeClr val="accent2"/>
              </a:solidFill>
            </a:endParaRPr>
          </a:p>
          <a:p>
            <a:pPr marL="223448" indent="-223448">
              <a:spcBef>
                <a:spcPts val="1200"/>
              </a:spcBef>
              <a:buClr>
                <a:schemeClr val="accent3"/>
              </a:buClr>
              <a:defRPr/>
            </a:pPr>
            <a:endParaRPr lang="en-GB" sz="2600">
              <a:solidFill>
                <a:schemeClr val="accent2"/>
              </a:solidFill>
            </a:endParaRPr>
          </a:p>
          <a:p>
            <a:pPr marL="223448" indent="-223448">
              <a:spcBef>
                <a:spcPts val="1200"/>
              </a:spcBef>
              <a:buClr>
                <a:schemeClr val="accent3"/>
              </a:buClr>
              <a:buFont typeface="Arial"/>
              <a:buChar char="•"/>
              <a:defRPr/>
            </a:pPr>
            <a:endParaRPr lang="de-DE" sz="2000"/>
          </a:p>
        </p:txBody>
      </p:sp>
      <p:grpSp>
        <p:nvGrpSpPr>
          <p:cNvPr id="10" name="Group 9"/>
          <p:cNvGrpSpPr/>
          <p:nvPr/>
        </p:nvGrpSpPr>
        <p:grpSpPr>
          <a:xfrm>
            <a:off x="5889246" y="756447"/>
            <a:ext cx="4016897" cy="2520156"/>
            <a:chOff x="5889104" y="756444"/>
            <a:chExt cx="4016896" cy="2520156"/>
          </a:xfrm>
        </p:grpSpPr>
        <p:sp>
          <p:nvSpPr>
            <p:cNvPr id="9" name="Round Same Side Corner Rectangle 8"/>
            <p:cNvSpPr/>
            <p:nvPr/>
          </p:nvSpPr>
          <p:spPr>
            <a:xfrm rot="16200000" flipH="1">
              <a:off x="6716452" y="87052"/>
              <a:ext cx="2362200" cy="4016896"/>
            </a:xfrm>
            <a:prstGeom prst="round2SameRect">
              <a:avLst>
                <a:gd name="adj1" fmla="val 5208"/>
                <a:gd name="adj2" fmla="val 0"/>
              </a:avLst>
            </a:prstGeom>
            <a:solidFill>
              <a:schemeClr val="bg1">
                <a:alpha val="66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Content Placeholder 9"/>
            <p:cNvSpPr txBox="1">
              <a:spLocks/>
            </p:cNvSpPr>
            <p:nvPr/>
          </p:nvSpPr>
          <p:spPr>
            <a:xfrm>
              <a:off x="5942062" y="756444"/>
              <a:ext cx="3944888" cy="2362200"/>
            </a:xfrm>
            <a:prstGeom prst="rect">
              <a:avLst/>
            </a:prstGeom>
            <a:noFill/>
          </p:spPr>
          <p:txBody>
            <a:bodyPr vert="horz" lIns="182880" tIns="91440" rIns="91440" bIns="91440" rtlCol="0" anchor="ctr" anchorCtr="0">
              <a:noAutofit/>
            </a:bodyPr>
            <a:lstStyle/>
            <a:p>
              <a:pPr marL="223448" indent="-223448">
                <a:spcBef>
                  <a:spcPts val="1200"/>
                </a:spcBef>
                <a:buClr>
                  <a:schemeClr val="accent3"/>
                </a:buClr>
                <a:defRPr/>
              </a:pPr>
              <a:r>
                <a:rPr lang="en-GB" sz="2600" b="1" dirty="0"/>
                <a:t>why simulate?</a:t>
              </a:r>
            </a:p>
            <a:p>
              <a:pPr marL="223448" indent="-223448">
                <a:spcBef>
                  <a:spcPts val="1200"/>
                </a:spcBef>
                <a:buClr>
                  <a:schemeClr val="accent3"/>
                </a:buClr>
                <a:defRPr/>
              </a:pPr>
              <a:endParaRPr lang="en-GB" sz="800" dirty="0"/>
            </a:p>
            <a:p>
              <a:pPr marL="223448" indent="-223448">
                <a:spcBef>
                  <a:spcPts val="300"/>
                </a:spcBef>
                <a:buClr>
                  <a:schemeClr val="accent3"/>
                </a:buClr>
                <a:buFont typeface="Arial"/>
                <a:buChar char="•"/>
                <a:defRPr/>
              </a:pPr>
              <a:r>
                <a:rPr lang="en-GB" sz="2000" b="1" dirty="0"/>
                <a:t>key principle of learning</a:t>
              </a:r>
            </a:p>
            <a:p>
              <a:pPr marL="223448" indent="-223448">
                <a:spcBef>
                  <a:spcPts val="300"/>
                </a:spcBef>
                <a:buClr>
                  <a:schemeClr val="accent3"/>
                </a:buClr>
                <a:buFont typeface="Arial"/>
                <a:buChar char="•"/>
                <a:defRPr/>
              </a:pPr>
              <a:r>
                <a:rPr lang="en-GB" sz="2000" b="1" dirty="0"/>
                <a:t>rapid and </a:t>
              </a:r>
              <a:r>
                <a:rPr lang="en-GB" sz="2000" b="1" i="1" dirty="0"/>
                <a:t>transparent</a:t>
              </a:r>
            </a:p>
            <a:p>
              <a:pPr marL="223448" indent="-223448">
                <a:spcBef>
                  <a:spcPts val="300"/>
                </a:spcBef>
                <a:buClr>
                  <a:schemeClr val="accent3"/>
                </a:buClr>
                <a:buFont typeface="Arial"/>
                <a:buChar char="•"/>
                <a:defRPr/>
              </a:pPr>
              <a:r>
                <a:rPr lang="en-GB" sz="2000" b="1" dirty="0"/>
                <a:t>(mostly) fun, no risk</a:t>
              </a:r>
              <a:endParaRPr lang="de-DE" sz="2000" b="1" dirty="0"/>
            </a:p>
          </p:txBody>
        </p:sp>
      </p:grpSp>
      <p:sp>
        <p:nvSpPr>
          <p:cNvPr id="30724" name="Text Box 6"/>
          <p:cNvSpPr txBox="1">
            <a:spLocks noChangeArrowheads="1"/>
          </p:cNvSpPr>
          <p:nvPr/>
        </p:nvSpPr>
        <p:spPr bwMode="auto">
          <a:xfrm>
            <a:off x="7548009" y="5229395"/>
            <a:ext cx="2258515" cy="274232"/>
          </a:xfrm>
          <a:prstGeom prst="rect">
            <a:avLst/>
          </a:prstGeom>
          <a:noFill/>
          <a:ln w="9525">
            <a:noFill/>
            <a:miter lim="800000"/>
            <a:headEnd/>
            <a:tailEnd/>
          </a:ln>
        </p:spPr>
        <p:txBody>
          <a:bodyPr wrap="square" lIns="88792" tIns="44350" rIns="88792" bIns="44350">
            <a:prstTxWarp prst="textNoShape">
              <a:avLst/>
            </a:prstTxWarp>
            <a:spAutoFit/>
          </a:bodyPr>
          <a:lstStyle/>
          <a:p>
            <a:r>
              <a:rPr lang="en-GB" sz="1200" i="1" dirty="0">
                <a:solidFill>
                  <a:schemeClr val="tx2"/>
                </a:solidFill>
                <a:latin typeface="Verdana" charset="0"/>
                <a:ea typeface="MS PGothic" pitchFamily="34" charset="-128"/>
                <a:cs typeface="MS PGothic" pitchFamily="34" charset="-128"/>
              </a:rPr>
              <a:t>A380 FFS ‘ZFT’, $50million</a:t>
            </a:r>
            <a:endParaRPr lang="en-US" sz="1200" i="1" dirty="0">
              <a:solidFill>
                <a:schemeClr val="tx2"/>
              </a:solidFill>
              <a:latin typeface="Verdana" charset="0"/>
              <a:ea typeface="MS PGothic" pitchFamily="34" charset="-128"/>
              <a:cs typeface="MS PGothic" pitchFamily="34"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Your Mission</a:t>
            </a:r>
          </a:p>
        </p:txBody>
      </p:sp>
      <p:sp>
        <p:nvSpPr>
          <p:cNvPr id="4" name="Rectangle 3"/>
          <p:cNvSpPr txBox="1">
            <a:spLocks noChangeArrowheads="1"/>
          </p:cNvSpPr>
          <p:nvPr/>
        </p:nvSpPr>
        <p:spPr>
          <a:xfrm>
            <a:off x="1280592" y="1997553"/>
            <a:ext cx="5444920" cy="4699000"/>
          </a:xfrm>
          <a:prstGeom prst="rect">
            <a:avLst/>
          </a:prstGeom>
        </p:spPr>
        <p:txBody>
          <a:bodyPr lIns="105457" tIns="52705" rIns="105457" bIns="52705"/>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Aft>
                <a:spcPts val="1408"/>
              </a:spcAft>
              <a:buNone/>
            </a:pPr>
            <a:r>
              <a:rPr lang="en-US" altLang="en-US" sz="2100" b="1" dirty="0">
                <a:solidFill>
                  <a:srgbClr val="90C350"/>
                </a:solidFill>
                <a:latin typeface="Rockwell" panose="02060603020205020403" pitchFamily="18" charset="0"/>
              </a:rPr>
              <a:t>To persuade your organization to adopt the idea, after a new CEO initiative</a:t>
            </a:r>
          </a:p>
          <a:p>
            <a:pPr marL="461421">
              <a:spcAft>
                <a:spcPts val="1408"/>
              </a:spcAft>
              <a:buFont typeface="Arial" charset="0"/>
              <a:buChar char="•"/>
            </a:pPr>
            <a:r>
              <a:rPr lang="en-US" altLang="en-US" sz="1900" dirty="0">
                <a:solidFill>
                  <a:srgbClr val="008582"/>
                </a:solidFill>
                <a:latin typeface="Rockwell" panose="02060603020205020403" pitchFamily="18" charset="0"/>
              </a:rPr>
              <a:t>But you have no formal authority</a:t>
            </a:r>
          </a:p>
          <a:p>
            <a:pPr marL="0" indent="0">
              <a:buNone/>
            </a:pPr>
            <a:r>
              <a:rPr lang="en-US" altLang="en-US" sz="2100" b="1" dirty="0">
                <a:solidFill>
                  <a:srgbClr val="90C350"/>
                </a:solidFill>
                <a:latin typeface="Rockwell" panose="02060603020205020403" pitchFamily="18" charset="0"/>
              </a:rPr>
              <a:t>You have 100 days</a:t>
            </a:r>
          </a:p>
          <a:p>
            <a:pPr marL="461421">
              <a:buFont typeface="Arial" charset="0"/>
              <a:buChar char="•"/>
            </a:pPr>
            <a:r>
              <a:rPr lang="en-US" altLang="en-US" sz="1900" dirty="0">
                <a:solidFill>
                  <a:srgbClr val="008582"/>
                </a:solidFill>
                <a:latin typeface="Rockwell" panose="02060603020205020403" pitchFamily="18" charset="0"/>
              </a:rPr>
              <a:t>Goal is to get all 21 stakeholders to adopt</a:t>
            </a:r>
          </a:p>
          <a:p>
            <a:endParaRPr lang="en-US" altLang="en-US" sz="1900" dirty="0">
              <a:solidFill>
                <a:srgbClr val="1C7051"/>
              </a:solidFill>
              <a:latin typeface="Rockwell" panose="02060603020205020403" pitchFamily="18" charset="0"/>
            </a:endParaRPr>
          </a:p>
        </p:txBody>
      </p:sp>
      <p:grpSp>
        <p:nvGrpSpPr>
          <p:cNvPr id="24" name="Group 23"/>
          <p:cNvGrpSpPr/>
          <p:nvPr/>
        </p:nvGrpSpPr>
        <p:grpSpPr>
          <a:xfrm flipH="1">
            <a:off x="4324384" y="5046207"/>
            <a:ext cx="5082027" cy="2917399"/>
            <a:chOff x="3949006" y="3661011"/>
            <a:chExt cx="4110820" cy="2188049"/>
          </a:xfrm>
          <a:solidFill>
            <a:srgbClr val="33CCFF"/>
          </a:solidFill>
        </p:grpSpPr>
        <p:sp>
          <p:nvSpPr>
            <p:cNvPr id="17" name="Oval 16"/>
            <p:cNvSpPr/>
            <p:nvPr/>
          </p:nvSpPr>
          <p:spPr>
            <a:xfrm>
              <a:off x="6080890" y="4137253"/>
              <a:ext cx="959370" cy="949480"/>
            </a:xfrm>
            <a:prstGeom prst="ellips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527307"/>
              <a:endParaRPr lang="en-US">
                <a:solidFill>
                  <a:srgbClr val="FFFFFF"/>
                </a:solidFill>
              </a:endParaRPr>
            </a:p>
          </p:txBody>
        </p:sp>
        <p:sp>
          <p:nvSpPr>
            <p:cNvPr id="18" name="Oval 17"/>
            <p:cNvSpPr/>
            <p:nvPr/>
          </p:nvSpPr>
          <p:spPr>
            <a:xfrm>
              <a:off x="3949006" y="4399339"/>
              <a:ext cx="1454046" cy="1228507"/>
            </a:xfrm>
            <a:prstGeom prst="ellips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527307"/>
              <a:endParaRPr lang="en-US">
                <a:solidFill>
                  <a:srgbClr val="FFFFFF"/>
                </a:solidFill>
              </a:endParaRPr>
            </a:p>
          </p:txBody>
        </p:sp>
        <p:sp>
          <p:nvSpPr>
            <p:cNvPr id="19" name="Oval 18"/>
            <p:cNvSpPr/>
            <p:nvPr/>
          </p:nvSpPr>
          <p:spPr>
            <a:xfrm>
              <a:off x="4765869" y="3661011"/>
              <a:ext cx="1210442" cy="1197964"/>
            </a:xfrm>
            <a:prstGeom prst="ellips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527307"/>
              <a:endParaRPr lang="en-US">
                <a:solidFill>
                  <a:srgbClr val="FFFFFF"/>
                </a:solidFill>
              </a:endParaRPr>
            </a:p>
          </p:txBody>
        </p:sp>
        <p:sp>
          <p:nvSpPr>
            <p:cNvPr id="20" name="Oval 19"/>
            <p:cNvSpPr/>
            <p:nvPr/>
          </p:nvSpPr>
          <p:spPr>
            <a:xfrm>
              <a:off x="5155714" y="4410004"/>
              <a:ext cx="2368056" cy="1439056"/>
            </a:xfrm>
            <a:prstGeom prst="ellips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527307"/>
              <a:endParaRPr lang="en-US">
                <a:solidFill>
                  <a:srgbClr val="FFFFFF"/>
                </a:solidFill>
              </a:endParaRPr>
            </a:p>
          </p:txBody>
        </p:sp>
        <p:sp>
          <p:nvSpPr>
            <p:cNvPr id="21" name="Oval 20"/>
            <p:cNvSpPr/>
            <p:nvPr/>
          </p:nvSpPr>
          <p:spPr>
            <a:xfrm>
              <a:off x="5892301" y="3961835"/>
              <a:ext cx="442062" cy="437504"/>
            </a:xfrm>
            <a:prstGeom prst="ellips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527307"/>
              <a:endParaRPr lang="en-US">
                <a:solidFill>
                  <a:srgbClr val="FFFFFF"/>
                </a:solidFill>
              </a:endParaRPr>
            </a:p>
          </p:txBody>
        </p:sp>
        <p:sp>
          <p:nvSpPr>
            <p:cNvPr id="22" name="Oval 21"/>
            <p:cNvSpPr/>
            <p:nvPr/>
          </p:nvSpPr>
          <p:spPr>
            <a:xfrm>
              <a:off x="4449194" y="4174489"/>
              <a:ext cx="442062" cy="437504"/>
            </a:xfrm>
            <a:prstGeom prst="ellips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527307"/>
              <a:endParaRPr lang="en-US">
                <a:solidFill>
                  <a:srgbClr val="FFFFFF"/>
                </a:solidFill>
              </a:endParaRPr>
            </a:p>
          </p:txBody>
        </p:sp>
        <p:sp>
          <p:nvSpPr>
            <p:cNvPr id="23" name="Oval 22"/>
            <p:cNvSpPr/>
            <p:nvPr/>
          </p:nvSpPr>
          <p:spPr>
            <a:xfrm>
              <a:off x="7080932" y="4877104"/>
              <a:ext cx="978894" cy="870070"/>
            </a:xfrm>
            <a:prstGeom prst="ellips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527307"/>
              <a:endParaRPr lang="en-US">
                <a:solidFill>
                  <a:srgbClr val="FFFFFF"/>
                </a:solidFill>
              </a:endParaRPr>
            </a:p>
          </p:txBody>
        </p:sp>
      </p:grpSp>
      <p:grpSp>
        <p:nvGrpSpPr>
          <p:cNvPr id="15" name="Group 14"/>
          <p:cNvGrpSpPr/>
          <p:nvPr/>
        </p:nvGrpSpPr>
        <p:grpSpPr>
          <a:xfrm flipH="1">
            <a:off x="4319147" y="5104386"/>
            <a:ext cx="5082027" cy="2917399"/>
            <a:chOff x="-361569" y="3610618"/>
            <a:chExt cx="4110820" cy="2188049"/>
          </a:xfrm>
        </p:grpSpPr>
        <p:sp>
          <p:nvSpPr>
            <p:cNvPr id="6" name="Oval 5"/>
            <p:cNvSpPr/>
            <p:nvPr/>
          </p:nvSpPr>
          <p:spPr>
            <a:xfrm>
              <a:off x="1770315" y="4086860"/>
              <a:ext cx="959370" cy="94948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527307"/>
              <a:endParaRPr lang="en-US">
                <a:solidFill>
                  <a:srgbClr val="FFFFFF"/>
                </a:solidFill>
              </a:endParaRPr>
            </a:p>
          </p:txBody>
        </p:sp>
        <p:sp>
          <p:nvSpPr>
            <p:cNvPr id="7" name="Oval 6"/>
            <p:cNvSpPr/>
            <p:nvPr/>
          </p:nvSpPr>
          <p:spPr>
            <a:xfrm>
              <a:off x="-361569" y="4320388"/>
              <a:ext cx="1454046" cy="1228507"/>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527307"/>
              <a:endParaRPr lang="en-US">
                <a:solidFill>
                  <a:srgbClr val="FFFFFF"/>
                </a:solidFill>
              </a:endParaRPr>
            </a:p>
          </p:txBody>
        </p:sp>
        <p:sp>
          <p:nvSpPr>
            <p:cNvPr id="8" name="Oval 7"/>
            <p:cNvSpPr/>
            <p:nvPr/>
          </p:nvSpPr>
          <p:spPr>
            <a:xfrm>
              <a:off x="455294" y="3610618"/>
              <a:ext cx="1210442" cy="1197964"/>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527307"/>
              <a:endParaRPr lang="en-US">
                <a:solidFill>
                  <a:srgbClr val="FFFFFF"/>
                </a:solidFill>
              </a:endParaRPr>
            </a:p>
          </p:txBody>
        </p:sp>
        <p:sp>
          <p:nvSpPr>
            <p:cNvPr id="9" name="Oval 8"/>
            <p:cNvSpPr/>
            <p:nvPr/>
          </p:nvSpPr>
          <p:spPr>
            <a:xfrm>
              <a:off x="845139" y="4359611"/>
              <a:ext cx="2368056" cy="1439056"/>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527307"/>
              <a:endParaRPr lang="en-US">
                <a:solidFill>
                  <a:srgbClr val="FFFFFF"/>
                </a:solidFill>
              </a:endParaRPr>
            </a:p>
          </p:txBody>
        </p:sp>
        <p:sp>
          <p:nvSpPr>
            <p:cNvPr id="10" name="Oval 9"/>
            <p:cNvSpPr/>
            <p:nvPr/>
          </p:nvSpPr>
          <p:spPr>
            <a:xfrm>
              <a:off x="1581726" y="3911442"/>
              <a:ext cx="442062" cy="437504"/>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527307"/>
              <a:endParaRPr lang="en-US">
                <a:solidFill>
                  <a:srgbClr val="FFFFFF"/>
                </a:solidFill>
              </a:endParaRPr>
            </a:p>
          </p:txBody>
        </p:sp>
        <p:sp>
          <p:nvSpPr>
            <p:cNvPr id="11" name="Oval 10"/>
            <p:cNvSpPr/>
            <p:nvPr/>
          </p:nvSpPr>
          <p:spPr>
            <a:xfrm>
              <a:off x="138619" y="4124096"/>
              <a:ext cx="442062" cy="437504"/>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527307"/>
              <a:endParaRPr lang="en-US">
                <a:solidFill>
                  <a:srgbClr val="FFFFFF"/>
                </a:solidFill>
              </a:endParaRPr>
            </a:p>
          </p:txBody>
        </p:sp>
        <p:sp>
          <p:nvSpPr>
            <p:cNvPr id="13" name="Oval 12"/>
            <p:cNvSpPr/>
            <p:nvPr/>
          </p:nvSpPr>
          <p:spPr>
            <a:xfrm>
              <a:off x="2770357" y="4826711"/>
              <a:ext cx="978894" cy="87007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527307"/>
              <a:endParaRPr lang="en-US">
                <a:solidFill>
                  <a:srgbClr val="FFFFFF"/>
                </a:solidFill>
              </a:endParaRPr>
            </a:p>
          </p:txBody>
        </p:sp>
        <p:sp>
          <p:nvSpPr>
            <p:cNvPr id="25" name="Oval 24"/>
            <p:cNvSpPr/>
            <p:nvPr/>
          </p:nvSpPr>
          <p:spPr>
            <a:xfrm>
              <a:off x="1191740" y="4086860"/>
              <a:ext cx="959370" cy="94948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527307"/>
              <a:endParaRPr lang="en-US">
                <a:solidFill>
                  <a:srgbClr val="FFFFFF"/>
                </a:solidFill>
              </a:endParaRPr>
            </a:p>
          </p:txBody>
        </p:sp>
      </p:grpSp>
      <p:sp>
        <p:nvSpPr>
          <p:cNvPr id="27" name="Rectangle 26"/>
          <p:cNvSpPr/>
          <p:nvPr/>
        </p:nvSpPr>
        <p:spPr>
          <a:xfrm>
            <a:off x="7270158" y="3493862"/>
            <a:ext cx="411725" cy="310153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105457" tIns="52705" rIns="105457" bIns="52705" rtlCol="0" anchor="ctr"/>
          <a:lstStyle/>
          <a:p>
            <a:pPr algn="ctr" defTabSz="527307"/>
            <a:endParaRPr lang="en-US">
              <a:solidFill>
                <a:srgbClr val="FFFFFF"/>
              </a:solidFill>
            </a:endParaRPr>
          </a:p>
        </p:txBody>
      </p:sp>
      <p:pic>
        <p:nvPicPr>
          <p:cNvPr id="28" name="Picture 2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97642" y="1634091"/>
            <a:ext cx="1156757" cy="2256436"/>
          </a:xfrm>
          <a:prstGeom prst="rect">
            <a:avLst/>
          </a:prstGeom>
        </p:spPr>
      </p:pic>
      <p:pic>
        <p:nvPicPr>
          <p:cNvPr id="29" name="Picture 2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75954" y="3729289"/>
            <a:ext cx="400134" cy="1030072"/>
          </a:xfrm>
          <a:prstGeom prst="rect">
            <a:avLst/>
          </a:prstGeom>
        </p:spPr>
      </p:pic>
    </p:spTree>
    <p:extLst>
      <p:ext uri="{BB962C8B-B14F-4D97-AF65-F5344CB8AC3E}">
        <p14:creationId xmlns:p14="http://schemas.microsoft.com/office/powerpoint/2010/main" val="4040124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2000"/>
                                        <p:tgtEl>
                                          <p:spTgt spid="29"/>
                                        </p:tgtEl>
                                      </p:cBhvr>
                                    </p:animEffect>
                                    <p:anim calcmode="lin" valueType="num">
                                      <p:cBhvr>
                                        <p:cTn id="8" dur="2000" fill="hold"/>
                                        <p:tgtEl>
                                          <p:spTgt spid="29"/>
                                        </p:tgtEl>
                                        <p:attrNameLst>
                                          <p:attrName>ppt_x</p:attrName>
                                        </p:attrNameLst>
                                      </p:cBhvr>
                                      <p:tavLst>
                                        <p:tav tm="0">
                                          <p:val>
                                            <p:strVal val="#ppt_x"/>
                                          </p:val>
                                        </p:tav>
                                        <p:tav tm="100000">
                                          <p:val>
                                            <p:strVal val="#ppt_x"/>
                                          </p:val>
                                        </p:tav>
                                      </p:tavLst>
                                    </p:anim>
                                    <p:anim calcmode="lin" valueType="num">
                                      <p:cBhvr>
                                        <p:cTn id="9" dur="1800" decel="100000" fill="hold"/>
                                        <p:tgtEl>
                                          <p:spTgt spid="29"/>
                                        </p:tgtEl>
                                        <p:attrNameLst>
                                          <p:attrName>ppt_y</p:attrName>
                                        </p:attrNameLst>
                                      </p:cBhvr>
                                      <p:tavLst>
                                        <p:tav tm="0">
                                          <p:val>
                                            <p:strVal val="#ppt_y+1"/>
                                          </p:val>
                                        </p:tav>
                                        <p:tav tm="100000">
                                          <p:val>
                                            <p:strVal val="#ppt_y-.03"/>
                                          </p:val>
                                        </p:tav>
                                      </p:tavLst>
                                    </p:anim>
                                    <p:anim calcmode="lin" valueType="num">
                                      <p:cBhvr>
                                        <p:cTn id="10" dur="200" accel="100000" fill="hold">
                                          <p:stCondLst>
                                            <p:cond delay="1800"/>
                                          </p:stCondLst>
                                        </p:cTn>
                                        <p:tgtEl>
                                          <p:spTgt spid="29"/>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2000"/>
                                        <p:tgtEl>
                                          <p:spTgt spid="28"/>
                                        </p:tgtEl>
                                      </p:cBhvr>
                                    </p:animEffect>
                                    <p:anim calcmode="lin" valueType="num">
                                      <p:cBhvr>
                                        <p:cTn id="14" dur="2000" fill="hold"/>
                                        <p:tgtEl>
                                          <p:spTgt spid="28"/>
                                        </p:tgtEl>
                                        <p:attrNameLst>
                                          <p:attrName>ppt_x</p:attrName>
                                        </p:attrNameLst>
                                      </p:cBhvr>
                                      <p:tavLst>
                                        <p:tav tm="0">
                                          <p:val>
                                            <p:strVal val="#ppt_x"/>
                                          </p:val>
                                        </p:tav>
                                        <p:tav tm="100000">
                                          <p:val>
                                            <p:strVal val="#ppt_x"/>
                                          </p:val>
                                        </p:tav>
                                      </p:tavLst>
                                    </p:anim>
                                    <p:anim calcmode="lin" valueType="num">
                                      <p:cBhvr>
                                        <p:cTn id="15" dur="1800" decel="100000" fill="hold"/>
                                        <p:tgtEl>
                                          <p:spTgt spid="28"/>
                                        </p:tgtEl>
                                        <p:attrNameLst>
                                          <p:attrName>ppt_y</p:attrName>
                                        </p:attrNameLst>
                                      </p:cBhvr>
                                      <p:tavLst>
                                        <p:tav tm="0">
                                          <p:val>
                                            <p:strVal val="#ppt_y+1"/>
                                          </p:val>
                                        </p:tav>
                                        <p:tav tm="100000">
                                          <p:val>
                                            <p:strVal val="#ppt_y-.03"/>
                                          </p:val>
                                        </p:tav>
                                      </p:tavLst>
                                    </p:anim>
                                    <p:anim calcmode="lin" valueType="num">
                                      <p:cBhvr>
                                        <p:cTn id="16" dur="200" accel="100000" fill="hold">
                                          <p:stCondLst>
                                            <p:cond delay="1800"/>
                                          </p:stCondLst>
                                        </p:cTn>
                                        <p:tgtEl>
                                          <p:spTgt spid="28"/>
                                        </p:tgtEl>
                                        <p:attrNameLst>
                                          <p:attrName>ppt_y</p:attrName>
                                        </p:attrNameLst>
                                      </p:cBhvr>
                                      <p:tavLst>
                                        <p:tav tm="0">
                                          <p:val>
                                            <p:strVal val="#ppt_y-.03"/>
                                          </p:val>
                                        </p:tav>
                                        <p:tav tm="100000">
                                          <p:val>
                                            <p:strVal val="#ppt_y"/>
                                          </p:val>
                                        </p:tav>
                                      </p:tavLst>
                                    </p:anim>
                                  </p:childTnLst>
                                </p:cTn>
                              </p:par>
                              <p:par>
                                <p:cTn id="17" presetID="37" presetClass="entr" presetSubtype="0"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2000"/>
                                        <p:tgtEl>
                                          <p:spTgt spid="27"/>
                                        </p:tgtEl>
                                      </p:cBhvr>
                                    </p:animEffect>
                                    <p:anim calcmode="lin" valueType="num">
                                      <p:cBhvr>
                                        <p:cTn id="20" dur="2000" fill="hold"/>
                                        <p:tgtEl>
                                          <p:spTgt spid="27"/>
                                        </p:tgtEl>
                                        <p:attrNameLst>
                                          <p:attrName>ppt_x</p:attrName>
                                        </p:attrNameLst>
                                      </p:cBhvr>
                                      <p:tavLst>
                                        <p:tav tm="0">
                                          <p:val>
                                            <p:strVal val="#ppt_x"/>
                                          </p:val>
                                        </p:tav>
                                        <p:tav tm="100000">
                                          <p:val>
                                            <p:strVal val="#ppt_x"/>
                                          </p:val>
                                        </p:tav>
                                      </p:tavLst>
                                    </p:anim>
                                    <p:anim calcmode="lin" valueType="num">
                                      <p:cBhvr>
                                        <p:cTn id="21" dur="1800" decel="100000" fill="hold"/>
                                        <p:tgtEl>
                                          <p:spTgt spid="27"/>
                                        </p:tgtEl>
                                        <p:attrNameLst>
                                          <p:attrName>ppt_y</p:attrName>
                                        </p:attrNameLst>
                                      </p:cBhvr>
                                      <p:tavLst>
                                        <p:tav tm="0">
                                          <p:val>
                                            <p:strVal val="#ppt_y+1"/>
                                          </p:val>
                                        </p:tav>
                                        <p:tav tm="100000">
                                          <p:val>
                                            <p:strVal val="#ppt_y-.03"/>
                                          </p:val>
                                        </p:tav>
                                      </p:tavLst>
                                    </p:anim>
                                    <p:anim calcmode="lin" valueType="num">
                                      <p:cBhvr>
                                        <p:cTn id="22" dur="200" accel="100000" fill="hold">
                                          <p:stCondLst>
                                            <p:cond delay="1800"/>
                                          </p:stCondLst>
                                        </p:cTn>
                                        <p:tgtEl>
                                          <p:spTgt spid="27"/>
                                        </p:tgtEl>
                                        <p:attrNameLst>
                                          <p:attrName>ppt_y</p:attrName>
                                        </p:attrNameLst>
                                      </p:cBhvr>
                                      <p:tavLst>
                                        <p:tav tm="0">
                                          <p:val>
                                            <p:strVal val="#ppt_y-.03"/>
                                          </p:val>
                                        </p:tav>
                                        <p:tav tm="100000">
                                          <p:val>
                                            <p:strVal val="#ppt_y"/>
                                          </p:val>
                                        </p:tav>
                                      </p:tavLst>
                                    </p:anim>
                                  </p:childTnLst>
                                </p:cTn>
                              </p:par>
                              <p:par>
                                <p:cTn id="23" presetID="22" presetClass="entr" presetSubtype="1"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up)">
                                      <p:cBhvr>
                                        <p:cTn id="25" dur="2000"/>
                                        <p:tgtEl>
                                          <p:spTgt spid="15"/>
                                        </p:tgtEl>
                                      </p:cBhvr>
                                    </p:animEffect>
                                  </p:childTnLst>
                                </p:cTn>
                              </p:par>
                            </p:childTnLst>
                          </p:cTn>
                        </p:par>
                        <p:par>
                          <p:cTn id="26" fill="hold">
                            <p:stCondLst>
                              <p:cond delay="2000"/>
                            </p:stCondLst>
                            <p:childTnLst>
                              <p:par>
                                <p:cTn id="27" presetID="22" presetClass="entr" presetSubtype="4"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wipe(down)">
                                      <p:cBhvr>
                                        <p:cTn id="29" dur="1000"/>
                                        <p:tgtEl>
                                          <p:spTgt spid="24"/>
                                        </p:tgtEl>
                                      </p:cBhvr>
                                    </p:animEffect>
                                  </p:childTnLst>
                                </p:cTn>
                              </p:par>
                            </p:childTnLst>
                          </p:cTn>
                        </p:par>
                        <p:par>
                          <p:cTn id="30" fill="hold">
                            <p:stCondLst>
                              <p:cond delay="3000"/>
                            </p:stCondLst>
                            <p:childTnLst>
                              <p:par>
                                <p:cTn id="31" presetID="17" presetClass="entr" presetSubtype="1" repeatCount="5000" fill="hold" nodeType="afterEffect">
                                  <p:stCondLst>
                                    <p:cond delay="0"/>
                                  </p:stCondLst>
                                  <p:childTnLst>
                                    <p:set>
                                      <p:cBhvr>
                                        <p:cTn id="32" dur="1" fill="hold">
                                          <p:stCondLst>
                                            <p:cond delay="0"/>
                                          </p:stCondLst>
                                        </p:cTn>
                                        <p:tgtEl>
                                          <p:spTgt spid="29"/>
                                        </p:tgtEl>
                                        <p:attrNameLst>
                                          <p:attrName>style.visibility</p:attrName>
                                        </p:attrNameLst>
                                      </p:cBhvr>
                                      <p:to>
                                        <p:strVal val="visible"/>
                                      </p:to>
                                    </p:set>
                                    <p:anim calcmode="lin" valueType="num">
                                      <p:cBhvr>
                                        <p:cTn id="33" dur="1000" fill="hold"/>
                                        <p:tgtEl>
                                          <p:spTgt spid="29"/>
                                        </p:tgtEl>
                                        <p:attrNameLst>
                                          <p:attrName>ppt_x</p:attrName>
                                        </p:attrNameLst>
                                      </p:cBhvr>
                                      <p:tavLst>
                                        <p:tav tm="0">
                                          <p:val>
                                            <p:strVal val="#ppt_x"/>
                                          </p:val>
                                        </p:tav>
                                        <p:tav tm="100000">
                                          <p:val>
                                            <p:strVal val="#ppt_x"/>
                                          </p:val>
                                        </p:tav>
                                      </p:tavLst>
                                    </p:anim>
                                    <p:anim calcmode="lin" valueType="num">
                                      <p:cBhvr>
                                        <p:cTn id="34" dur="1000" fill="hold"/>
                                        <p:tgtEl>
                                          <p:spTgt spid="29"/>
                                        </p:tgtEl>
                                        <p:attrNameLst>
                                          <p:attrName>ppt_y</p:attrName>
                                        </p:attrNameLst>
                                      </p:cBhvr>
                                      <p:tavLst>
                                        <p:tav tm="0">
                                          <p:val>
                                            <p:strVal val="#ppt_y-#ppt_h/2"/>
                                          </p:val>
                                        </p:tav>
                                        <p:tav tm="100000">
                                          <p:val>
                                            <p:strVal val="#ppt_y"/>
                                          </p:val>
                                        </p:tav>
                                      </p:tavLst>
                                    </p:anim>
                                    <p:anim calcmode="lin" valueType="num">
                                      <p:cBhvr>
                                        <p:cTn id="35" dur="1000" fill="hold"/>
                                        <p:tgtEl>
                                          <p:spTgt spid="29"/>
                                        </p:tgtEl>
                                        <p:attrNameLst>
                                          <p:attrName>ppt_w</p:attrName>
                                        </p:attrNameLst>
                                      </p:cBhvr>
                                      <p:tavLst>
                                        <p:tav tm="0">
                                          <p:val>
                                            <p:strVal val="#ppt_w"/>
                                          </p:val>
                                        </p:tav>
                                        <p:tav tm="100000">
                                          <p:val>
                                            <p:strVal val="#ppt_w"/>
                                          </p:val>
                                        </p:tav>
                                      </p:tavLst>
                                    </p:anim>
                                    <p:anim calcmode="lin" valueType="num">
                                      <p:cBhvr>
                                        <p:cTn id="36" dur="1000" fill="hold"/>
                                        <p:tgtEl>
                                          <p:spTgt spid="29"/>
                                        </p:tgtEl>
                                        <p:attrNameLst>
                                          <p:attrName>ppt_h</p:attrName>
                                        </p:attrNameLst>
                                      </p:cBhvr>
                                      <p:tavLst>
                                        <p:tav tm="0">
                                          <p:val>
                                            <p:fltVal val="0"/>
                                          </p:val>
                                        </p:tav>
                                        <p:tav tm="100000">
                                          <p:val>
                                            <p:strVal val="#ppt_h"/>
                                          </p:val>
                                        </p:tav>
                                      </p:tavLst>
                                    </p:anim>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4">
                                            <p:txEl>
                                              <p:pRg st="0" end="0"/>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4">
                                            <p:txEl>
                                              <p:pRg st="2" end="2"/>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type="body" idx="1"/>
          </p:nvPr>
        </p:nvSpPr>
        <p:spPr>
          <a:xfrm>
            <a:off x="979743" y="1484784"/>
            <a:ext cx="8032750" cy="4202112"/>
          </a:xfrm>
        </p:spPr>
        <p:txBody>
          <a:bodyPr/>
          <a:lstStyle/>
          <a:p>
            <a:pPr marL="839974" lvl="1" indent="0">
              <a:buNone/>
            </a:pPr>
            <a:endParaRPr lang="en-GB" altLang="en-US" sz="2800" dirty="0">
              <a:solidFill>
                <a:srgbClr val="777777"/>
              </a:solidFill>
              <a:ea typeface="ＭＳ Ｐゴシック" pitchFamily="34" charset="-128"/>
            </a:endParaRPr>
          </a:p>
          <a:p>
            <a:pPr marL="839974" lvl="1" indent="0">
              <a:buNone/>
            </a:pPr>
            <a:r>
              <a:rPr lang="en-GB" altLang="en-US" sz="2800" dirty="0">
                <a:ea typeface="ＭＳ Ｐゴシック" pitchFamily="34" charset="-128"/>
              </a:rPr>
              <a:t>introduction					30 mins</a:t>
            </a:r>
          </a:p>
          <a:p>
            <a:pPr marL="839974" lvl="1" indent="0">
              <a:buNone/>
            </a:pPr>
            <a:r>
              <a:rPr lang="en-GB" altLang="en-US" sz="2800" dirty="0">
                <a:ea typeface="ＭＳ Ｐゴシック" pitchFamily="34" charset="-128"/>
              </a:rPr>
              <a:t>simulation 						120 mins</a:t>
            </a:r>
          </a:p>
          <a:p>
            <a:pPr marL="839974" lvl="1" indent="0">
              <a:buNone/>
            </a:pPr>
            <a:r>
              <a:rPr lang="en-GB" altLang="en-US" sz="2800" dirty="0">
                <a:ea typeface="ＭＳ Ｐゴシック" pitchFamily="34" charset="-128"/>
              </a:rPr>
              <a:t>debrief							45-60 mins	</a:t>
            </a:r>
          </a:p>
        </p:txBody>
      </p:sp>
      <p:sp>
        <p:nvSpPr>
          <p:cNvPr id="2" name="Title 1"/>
          <p:cNvSpPr>
            <a:spLocks noGrp="1"/>
          </p:cNvSpPr>
          <p:nvPr>
            <p:ph type="title"/>
          </p:nvPr>
        </p:nvSpPr>
        <p:spPr/>
        <p:txBody>
          <a:bodyPr/>
          <a:lstStyle/>
          <a:p>
            <a:r>
              <a:rPr lang="en-GB" dirty="0"/>
              <a:t>workshop timetable:</a:t>
            </a:r>
          </a:p>
        </p:txBody>
      </p:sp>
    </p:spTree>
    <p:extLst>
      <p:ext uri="{BB962C8B-B14F-4D97-AF65-F5344CB8AC3E}">
        <p14:creationId xmlns:p14="http://schemas.microsoft.com/office/powerpoint/2010/main" val="22626074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100000">
              <a:schemeClr val="bg1">
                <a:lumMod val="85000"/>
                <a:alpha val="70000"/>
              </a:schemeClr>
            </a:gs>
          </a:gsLst>
          <a:path path="circle">
            <a:fillToRect l="50000" t="50000" r="50000" b="50000"/>
          </a:path>
        </a:gradFill>
        <a:effectLst/>
      </p:bgPr>
    </p:bg>
    <p:spTree>
      <p:nvGrpSpPr>
        <p:cNvPr id="1" name=""/>
        <p:cNvGrpSpPr/>
        <p:nvPr/>
      </p:nvGrpSpPr>
      <p:grpSpPr>
        <a:xfrm>
          <a:off x="0" y="0"/>
          <a:ext cx="0" cy="0"/>
          <a:chOff x="0" y="0"/>
          <a:chExt cx="0" cy="0"/>
        </a:xfrm>
      </p:grpSpPr>
      <p:pic>
        <p:nvPicPr>
          <p:cNvPr id="1032"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07414" y="1412774"/>
            <a:ext cx="3206750" cy="44624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01064" y="1388169"/>
            <a:ext cx="3219450" cy="451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5" name="Rectangle 44"/>
          <p:cNvSpPr/>
          <p:nvPr/>
        </p:nvSpPr>
        <p:spPr>
          <a:xfrm>
            <a:off x="2063341" y="2937042"/>
            <a:ext cx="3644074" cy="1413927"/>
          </a:xfrm>
          <a:prstGeom prst="rect">
            <a:avLst/>
          </a:prstGeom>
          <a:solidFill>
            <a:srgbClr val="93C84C"/>
          </a:solidFill>
          <a:ln>
            <a:noFill/>
          </a:ln>
          <a:effectLst/>
        </p:spPr>
        <p:style>
          <a:lnRef idx="1">
            <a:schemeClr val="accent1"/>
          </a:lnRef>
          <a:fillRef idx="3">
            <a:schemeClr val="accent1"/>
          </a:fillRef>
          <a:effectRef idx="2">
            <a:schemeClr val="accent1"/>
          </a:effectRef>
          <a:fontRef idx="minor">
            <a:schemeClr val="lt1"/>
          </a:fontRef>
        </p:style>
        <p:txBody>
          <a:bodyPr lIns="104596" tIns="52282" rIns="104596" bIns="52282" rtlCol="0" anchor="ctr"/>
          <a:lstStyle/>
          <a:p>
            <a:pPr algn="ctr" defTabSz="523003"/>
            <a:endParaRPr lang="en-US">
              <a:solidFill>
                <a:srgbClr val="FFFFFF"/>
              </a:solidFill>
            </a:endParaRPr>
          </a:p>
        </p:txBody>
      </p:sp>
      <p:sp>
        <p:nvSpPr>
          <p:cNvPr id="2" name="Title 1"/>
          <p:cNvSpPr>
            <a:spLocks noGrp="1"/>
          </p:cNvSpPr>
          <p:nvPr>
            <p:ph type="title"/>
          </p:nvPr>
        </p:nvSpPr>
        <p:spPr/>
        <p:txBody>
          <a:bodyPr/>
          <a:lstStyle/>
          <a:p>
            <a:r>
              <a:rPr lang="en-US" dirty="0">
                <a:latin typeface="Rockwell" panose="02060603020205020403" pitchFamily="18" charset="0"/>
              </a:rPr>
              <a:t>Agenda</a:t>
            </a:r>
          </a:p>
        </p:txBody>
      </p:sp>
      <p:sp>
        <p:nvSpPr>
          <p:cNvPr id="42" name="Rectangle 3"/>
          <p:cNvSpPr txBox="1">
            <a:spLocks noChangeArrowheads="1"/>
          </p:cNvSpPr>
          <p:nvPr/>
        </p:nvSpPr>
        <p:spPr>
          <a:xfrm>
            <a:off x="2121415" y="2691744"/>
            <a:ext cx="5189374" cy="626221"/>
          </a:xfrm>
          <a:prstGeom prst="rect">
            <a:avLst/>
          </a:prstGeom>
          <a:noFill/>
          <a:effectLst/>
        </p:spPr>
        <p:txBody>
          <a:bodyPr lIns="104596" tIns="52282" rIns="104596" bIns="52282"/>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2" indent="0">
              <a:spcAft>
                <a:spcPts val="704"/>
              </a:spcAft>
              <a:buNone/>
            </a:pPr>
            <a:r>
              <a:rPr lang="en-US" altLang="en-US" sz="2300" dirty="0">
                <a:solidFill>
                  <a:srgbClr val="1C7051"/>
                </a:solidFill>
                <a:latin typeface="Rockwell" panose="02060603020205020403" pitchFamily="18" charset="0"/>
              </a:rPr>
              <a:t>Teams leading change</a:t>
            </a:r>
          </a:p>
        </p:txBody>
      </p:sp>
      <p:sp>
        <p:nvSpPr>
          <p:cNvPr id="43" name="TextBox 42"/>
          <p:cNvSpPr txBox="1"/>
          <p:nvPr/>
        </p:nvSpPr>
        <p:spPr>
          <a:xfrm>
            <a:off x="2121410" y="3245662"/>
            <a:ext cx="3835037" cy="1713718"/>
          </a:xfrm>
          <a:prstGeom prst="rect">
            <a:avLst/>
          </a:prstGeom>
          <a:noFill/>
        </p:spPr>
        <p:txBody>
          <a:bodyPr wrap="square" lIns="104596" tIns="52282" rIns="104596" bIns="52282" rtlCol="0">
            <a:spAutoFit/>
          </a:bodyPr>
          <a:lstStyle/>
          <a:p>
            <a:pPr marL="0" lvl="2" defTabSz="523003">
              <a:spcAft>
                <a:spcPts val="704"/>
              </a:spcAft>
            </a:pPr>
            <a:r>
              <a:rPr lang="en-US" altLang="en-US" sz="2300" dirty="0">
                <a:solidFill>
                  <a:srgbClr val="1C7051"/>
                </a:solidFill>
                <a:latin typeface="Rockwell" panose="02060603020205020403" pitchFamily="18" charset="0"/>
              </a:rPr>
              <a:t>Introduction to simulation</a:t>
            </a:r>
          </a:p>
          <a:p>
            <a:pPr marL="0" lvl="2" defTabSz="523003">
              <a:spcAft>
                <a:spcPts val="704"/>
              </a:spcAft>
            </a:pPr>
            <a:r>
              <a:rPr lang="en-US" altLang="en-US" sz="2300" dirty="0">
                <a:solidFill>
                  <a:srgbClr val="1C7051"/>
                </a:solidFill>
                <a:latin typeface="Rockwell" panose="02060603020205020403" pitchFamily="18" charset="0"/>
              </a:rPr>
              <a:t>Simulation</a:t>
            </a:r>
          </a:p>
          <a:p>
            <a:pPr marL="0" lvl="2" defTabSz="523003">
              <a:spcAft>
                <a:spcPts val="704"/>
              </a:spcAft>
            </a:pPr>
            <a:r>
              <a:rPr lang="en-US" altLang="en-US" sz="2300" dirty="0">
                <a:solidFill>
                  <a:srgbClr val="1C7051"/>
                </a:solidFill>
                <a:latin typeface="Rockwell" panose="02060603020205020403" pitchFamily="18" charset="0"/>
              </a:rPr>
              <a:t>Lessons learned</a:t>
            </a:r>
          </a:p>
          <a:p>
            <a:pPr defTabSz="523003"/>
            <a:endParaRPr lang="en-US" dirty="0">
              <a:solidFill>
                <a:srgbClr val="1C7051"/>
              </a:solidFill>
            </a:endParaRPr>
          </a:p>
        </p:txBody>
      </p:sp>
    </p:spTree>
    <p:extLst>
      <p:ext uri="{BB962C8B-B14F-4D97-AF65-F5344CB8AC3E}">
        <p14:creationId xmlns:p14="http://schemas.microsoft.com/office/powerpoint/2010/main" val="758609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1.66667E-6 -1.60494E-6 L -1.66667E-6 0.11296 " pathEditMode="relative" rAng="0" ptsTypes="AA">
                                      <p:cBhvr>
                                        <p:cTn id="6" dur="2000" fill="hold"/>
                                        <p:tgtEl>
                                          <p:spTgt spid="42"/>
                                        </p:tgtEl>
                                        <p:attrNameLst>
                                          <p:attrName>ppt_x</p:attrName>
                                          <p:attrName>ppt_y</p:attrName>
                                        </p:attrNameLst>
                                      </p:cBhvr>
                                      <p:rCtr x="0" y="5648"/>
                                    </p:animMotion>
                                  </p:childTnLst>
                                </p:cTn>
                              </p:par>
                              <p:par>
                                <p:cTn id="7" presetID="3" presetClass="emph" presetSubtype="2" fill="hold" grpId="1" nodeType="withEffect">
                                  <p:stCondLst>
                                    <p:cond delay="0"/>
                                  </p:stCondLst>
                                  <p:childTnLst>
                                    <p:animClr clrSpc="rgb" dir="cw">
                                      <p:cBhvr override="childStyle">
                                        <p:cTn id="8" dur="10" fill="hold"/>
                                        <p:tgtEl>
                                          <p:spTgt spid="42"/>
                                        </p:tgtEl>
                                        <p:attrNameLst>
                                          <p:attrName>style.color</p:attrName>
                                        </p:attrNameLst>
                                      </p:cBhvr>
                                      <p:to>
                                        <a:schemeClr val="bg1"/>
                                      </p:to>
                                    </p:animClr>
                                  </p:childTnLst>
                                </p:cTn>
                              </p:par>
                              <p:par>
                                <p:cTn id="9" presetID="42" presetClass="path" presetSubtype="0" accel="50000" decel="50000" fill="hold" grpId="0" nodeType="withEffect">
                                  <p:stCondLst>
                                    <p:cond delay="0"/>
                                  </p:stCondLst>
                                  <p:childTnLst>
                                    <p:animMotion origin="layout" path="M 1.11111E-6 3.7037E-6 L 1.11111E-6 0.19012 " pathEditMode="fixed" rAng="0" ptsTypes="AA">
                                      <p:cBhvr>
                                        <p:cTn id="10" dur="2000" fill="hold"/>
                                        <p:tgtEl>
                                          <p:spTgt spid="43"/>
                                        </p:tgtEl>
                                        <p:attrNameLst>
                                          <p:attrName>ppt_x</p:attrName>
                                          <p:attrName>ppt_y</p:attrName>
                                        </p:attrNameLst>
                                      </p:cBhvr>
                                      <p:rCtr x="0" y="9506"/>
                                    </p:animMotion>
                                  </p:childTnLst>
                                </p:cTn>
                              </p:par>
                            </p:childTnLst>
                          </p:cTn>
                        </p:par>
                        <p:par>
                          <p:cTn id="11" fill="hold">
                            <p:stCondLst>
                              <p:cond delay="2000"/>
                            </p:stCondLst>
                            <p:childTnLst>
                              <p:par>
                                <p:cTn id="12" presetID="22" presetClass="entr" presetSubtype="8" fill="hold" grpId="0" nodeType="afterEffect">
                                  <p:stCondLst>
                                    <p:cond delay="0"/>
                                  </p:stCondLst>
                                  <p:childTnLst>
                                    <p:set>
                                      <p:cBhvr>
                                        <p:cTn id="13" dur="1" fill="hold">
                                          <p:stCondLst>
                                            <p:cond delay="0"/>
                                          </p:stCondLst>
                                        </p:cTn>
                                        <p:tgtEl>
                                          <p:spTgt spid="45"/>
                                        </p:tgtEl>
                                        <p:attrNameLst>
                                          <p:attrName>style.visibility</p:attrName>
                                        </p:attrNameLst>
                                      </p:cBhvr>
                                      <p:to>
                                        <p:strVal val="visible"/>
                                      </p:to>
                                    </p:set>
                                    <p:animEffect transition="in" filter="wipe(left)">
                                      <p:cBhvr>
                                        <p:cTn id="14"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2" grpId="0"/>
      <p:bldP spid="42" grpId="1"/>
      <p:bldP spid="4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1568624" y="2957607"/>
            <a:ext cx="7709098" cy="632533"/>
          </a:xfrm>
          <a:prstGeom prst="rect">
            <a:avLst/>
          </a:prstGeom>
        </p:spPr>
        <p:txBody>
          <a:bodyPr vert="horz" lIns="0" tIns="0" rIns="0" bIns="0" rtlCol="0">
            <a:noAutofit/>
          </a:bodyPr>
          <a:lstStyle/>
          <a:p>
            <a:pPr defTabSz="523539"/>
            <a:r>
              <a:rPr lang="en-US" sz="1900" b="1" dirty="0">
                <a:solidFill>
                  <a:srgbClr val="E47359"/>
                </a:solidFill>
                <a:latin typeface="Rockwell"/>
                <a:cs typeface="Rockwell"/>
              </a:rPr>
              <a:t>Work Structures</a:t>
            </a:r>
          </a:p>
          <a:p>
            <a:pPr defTabSz="523539"/>
            <a:r>
              <a:rPr lang="en-US" sz="1900" dirty="0">
                <a:solidFill>
                  <a:srgbClr val="008582"/>
                </a:solidFill>
                <a:latin typeface="Rockwell"/>
                <a:cs typeface="Rockwell"/>
              </a:rPr>
              <a:t>are characterized by shifting interdependencies. </a:t>
            </a:r>
          </a:p>
        </p:txBody>
      </p:sp>
      <p:sp>
        <p:nvSpPr>
          <p:cNvPr id="3" name="Rectangle 3"/>
          <p:cNvSpPr txBox="1">
            <a:spLocks noChangeArrowheads="1"/>
          </p:cNvSpPr>
          <p:nvPr/>
        </p:nvSpPr>
        <p:spPr>
          <a:xfrm>
            <a:off x="1568624" y="4033916"/>
            <a:ext cx="7709098" cy="672127"/>
          </a:xfrm>
          <a:prstGeom prst="rect">
            <a:avLst/>
          </a:prstGeom>
        </p:spPr>
        <p:txBody>
          <a:bodyPr vert="horz" lIns="0" tIns="0" rIns="0" bIns="0" rtlCol="0">
            <a:noAutofit/>
          </a:bodyPr>
          <a:lstStyle/>
          <a:p>
            <a:pPr defTabSz="523539"/>
            <a:r>
              <a:rPr lang="en-US" sz="1900" b="1" dirty="0">
                <a:solidFill>
                  <a:srgbClr val="E47359"/>
                </a:solidFill>
                <a:latin typeface="Rockwell"/>
                <a:cs typeface="Rockwell"/>
              </a:rPr>
              <a:t>Knowledge Structures</a:t>
            </a:r>
          </a:p>
          <a:p>
            <a:pPr defTabSz="523539"/>
            <a:r>
              <a:rPr lang="en-US" sz="1900" dirty="0">
                <a:solidFill>
                  <a:srgbClr val="008582"/>
                </a:solidFill>
                <a:latin typeface="Rockwell"/>
                <a:cs typeface="Rockwell"/>
              </a:rPr>
              <a:t>(what we need to know about technologies, markets and competitors) are distributed and changing fast.</a:t>
            </a:r>
          </a:p>
        </p:txBody>
      </p:sp>
      <p:sp>
        <p:nvSpPr>
          <p:cNvPr id="4" name="Title 2"/>
          <p:cNvSpPr>
            <a:spLocks noGrp="1"/>
          </p:cNvSpPr>
          <p:nvPr>
            <p:ph type="title"/>
          </p:nvPr>
        </p:nvSpPr>
        <p:spPr/>
        <p:txBody>
          <a:bodyPr/>
          <a:lstStyle/>
          <a:p>
            <a:r>
              <a:rPr lang="en-US" dirty="0"/>
              <a:t>In a Dynamic World:</a:t>
            </a:r>
            <a:endParaRPr lang="en-US" dirty="0">
              <a:solidFill>
                <a:prstClr val="white"/>
              </a:solidFill>
            </a:endParaRPr>
          </a:p>
        </p:txBody>
      </p:sp>
      <p:sp>
        <p:nvSpPr>
          <p:cNvPr id="5" name="Rectangle 3"/>
          <p:cNvSpPr txBox="1">
            <a:spLocks noChangeArrowheads="1"/>
          </p:cNvSpPr>
          <p:nvPr/>
        </p:nvSpPr>
        <p:spPr>
          <a:xfrm>
            <a:off x="1568624" y="1843075"/>
            <a:ext cx="7709097" cy="671321"/>
          </a:xfrm>
          <a:prstGeom prst="rect">
            <a:avLst/>
          </a:prstGeom>
        </p:spPr>
        <p:txBody>
          <a:bodyPr vert="horz" lIns="0" tIns="0" rIns="0" bIns="0" rtlCol="0">
            <a:noAutofit/>
          </a:bodyPr>
          <a:lstStyle/>
          <a:p>
            <a:pPr defTabSz="523539"/>
            <a:r>
              <a:rPr lang="en-US" sz="1900" b="1" dirty="0">
                <a:solidFill>
                  <a:srgbClr val="E47359"/>
                </a:solidFill>
                <a:latin typeface="Rockwell"/>
                <a:cs typeface="Rockwell"/>
              </a:rPr>
              <a:t>Power Structures</a:t>
            </a:r>
            <a:endParaRPr lang="en-US" sz="1900" dirty="0">
              <a:solidFill>
                <a:srgbClr val="E47359"/>
              </a:solidFill>
              <a:latin typeface="Rockwell"/>
              <a:cs typeface="Rockwell"/>
            </a:endParaRPr>
          </a:p>
          <a:p>
            <a:pPr defTabSz="523539"/>
            <a:r>
              <a:rPr lang="en-US" sz="1900" dirty="0">
                <a:solidFill>
                  <a:srgbClr val="008582"/>
                </a:solidFill>
                <a:latin typeface="Rockwell"/>
                <a:cs typeface="Rockwell"/>
              </a:rPr>
              <a:t>are fluid, undefined and flattened.</a:t>
            </a:r>
          </a:p>
        </p:txBody>
      </p:sp>
      <p:cxnSp>
        <p:nvCxnSpPr>
          <p:cNvPr id="6" name="Straight Connector 5"/>
          <p:cNvCxnSpPr/>
          <p:nvPr/>
        </p:nvCxnSpPr>
        <p:spPr>
          <a:xfrm>
            <a:off x="1568624" y="5242254"/>
            <a:ext cx="7709098" cy="0"/>
          </a:xfrm>
          <a:prstGeom prst="line">
            <a:avLst/>
          </a:prstGeom>
          <a:ln w="6350">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568624" y="2717808"/>
            <a:ext cx="7709098" cy="0"/>
          </a:xfrm>
          <a:prstGeom prst="line">
            <a:avLst/>
          </a:prstGeom>
          <a:ln w="6350">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568624" y="3835962"/>
            <a:ext cx="7709098" cy="0"/>
          </a:xfrm>
          <a:prstGeom prst="line">
            <a:avLst/>
          </a:prstGeom>
          <a:ln w="6350">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1705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wipe(left)">
                                      <p:cBhvr>
                                        <p:cTn id="16" dur="500"/>
                                        <p:tgtEl>
                                          <p:spTgt spid="2"/>
                                        </p:tgtEl>
                                      </p:cBhvr>
                                    </p:animEffect>
                                  </p:childTnLst>
                                </p:cTn>
                              </p:par>
                            </p:childTnLst>
                          </p:cTn>
                        </p:par>
                        <p:par>
                          <p:cTn id="17" fill="hold">
                            <p:stCondLst>
                              <p:cond delay="500"/>
                            </p:stCondLst>
                            <p:childTnLst>
                              <p:par>
                                <p:cTn id="18" presetID="22" presetClass="entr" presetSubtype="8"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left)">
                                      <p:cBhvr>
                                        <p:cTn id="25" dur="500"/>
                                        <p:tgtEl>
                                          <p:spTgt spid="3"/>
                                        </p:tgtEl>
                                      </p:cBhvr>
                                    </p:animEffect>
                                  </p:childTnLst>
                                </p:cTn>
                              </p:par>
                            </p:childTnLst>
                          </p:cTn>
                        </p:par>
                        <p:par>
                          <p:cTn id="26" fill="hold">
                            <p:stCondLst>
                              <p:cond delay="500"/>
                            </p:stCondLst>
                            <p:childTnLst>
                              <p:par>
                                <p:cTn id="27" presetID="22" presetClass="entr" presetSubtype="8"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left)">
                                      <p:cBhvr>
                                        <p:cTn id="2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itle 4"/>
          <p:cNvSpPr>
            <a:spLocks noGrp="1"/>
          </p:cNvSpPr>
          <p:nvPr>
            <p:ph type="title"/>
          </p:nvPr>
        </p:nvSpPr>
        <p:spPr>
          <a:prstGeom prst="rect">
            <a:avLst/>
          </a:prstGeom>
        </p:spPr>
        <p:txBody>
          <a:bodyPr/>
          <a:lstStyle/>
          <a:p>
            <a:r>
              <a:rPr lang="en-US" dirty="0"/>
              <a:t>The Traditional Model</a:t>
            </a:r>
          </a:p>
        </p:txBody>
      </p:sp>
      <p:sp>
        <p:nvSpPr>
          <p:cNvPr id="61" name="Rectangle 3"/>
          <p:cNvSpPr txBox="1">
            <a:spLocks noChangeArrowheads="1"/>
          </p:cNvSpPr>
          <p:nvPr/>
        </p:nvSpPr>
        <p:spPr>
          <a:xfrm>
            <a:off x="1498600" y="1828810"/>
            <a:ext cx="6340358" cy="2087173"/>
          </a:xfrm>
          <a:prstGeom prst="rect">
            <a:avLst/>
          </a:prstGeom>
        </p:spPr>
        <p:txBody>
          <a:bodyPr vert="horz" lIns="0" tIns="0" rIns="0" bIns="0" rtlCol="0">
            <a:noAutofit/>
          </a:bodyPr>
          <a:lstStyle/>
          <a:p>
            <a:pPr defTabSz="523897">
              <a:lnSpc>
                <a:spcPct val="200000"/>
              </a:lnSpc>
            </a:pPr>
            <a:r>
              <a:rPr lang="en-US" sz="1900" b="1" dirty="0">
                <a:solidFill>
                  <a:srgbClr val="E47359"/>
                </a:solidFill>
                <a:latin typeface="Rockwell"/>
                <a:cs typeface="Rockwell"/>
              </a:rPr>
              <a:t>INTERNAL focus, on teams’:</a:t>
            </a:r>
            <a:endParaRPr lang="en-US" sz="1900" dirty="0">
              <a:solidFill>
                <a:srgbClr val="E47359"/>
              </a:solidFill>
              <a:latin typeface="Rockwell"/>
              <a:cs typeface="Rockwell"/>
            </a:endParaRPr>
          </a:p>
          <a:p>
            <a:pPr defTabSz="523897"/>
            <a:r>
              <a:rPr lang="mr-IN" sz="1900" dirty="0">
                <a:solidFill>
                  <a:srgbClr val="008582"/>
                </a:solidFill>
                <a:latin typeface="Rockwell"/>
                <a:cs typeface="Rockwell"/>
              </a:rPr>
              <a:t>…</a:t>
            </a:r>
            <a:r>
              <a:rPr lang="en-US" sz="1900" dirty="0">
                <a:solidFill>
                  <a:srgbClr val="008582"/>
                </a:solidFill>
                <a:latin typeface="Rockwell"/>
                <a:cs typeface="Rockwell"/>
              </a:rPr>
              <a:t> </a:t>
            </a:r>
            <a:r>
              <a:rPr lang="en-US" sz="1900" b="1" dirty="0">
                <a:solidFill>
                  <a:srgbClr val="008582"/>
                </a:solidFill>
                <a:latin typeface="Rockwell"/>
                <a:cs typeface="Rockwell"/>
              </a:rPr>
              <a:t>goals</a:t>
            </a:r>
          </a:p>
          <a:p>
            <a:pPr defTabSz="523897"/>
            <a:r>
              <a:rPr lang="mr-IN" sz="1900" dirty="0">
                <a:solidFill>
                  <a:srgbClr val="008582"/>
                </a:solidFill>
                <a:latin typeface="Rockwell"/>
                <a:cs typeface="Rockwell"/>
              </a:rPr>
              <a:t>…</a:t>
            </a:r>
            <a:r>
              <a:rPr lang="en-US" sz="1900" dirty="0">
                <a:solidFill>
                  <a:srgbClr val="008582"/>
                </a:solidFill>
                <a:latin typeface="Rockwell"/>
                <a:cs typeface="Rockwell"/>
              </a:rPr>
              <a:t> </a:t>
            </a:r>
            <a:r>
              <a:rPr lang="en-US" sz="1900" b="1" dirty="0">
                <a:solidFill>
                  <a:srgbClr val="008582"/>
                </a:solidFill>
                <a:latin typeface="Rockwell"/>
                <a:cs typeface="Rockwell"/>
              </a:rPr>
              <a:t>roles</a:t>
            </a:r>
          </a:p>
          <a:p>
            <a:pPr defTabSz="523897"/>
            <a:r>
              <a:rPr lang="mr-IN" sz="1900" dirty="0">
                <a:solidFill>
                  <a:srgbClr val="008582"/>
                </a:solidFill>
                <a:latin typeface="Rockwell"/>
                <a:cs typeface="Rockwell"/>
              </a:rPr>
              <a:t>…</a:t>
            </a:r>
            <a:r>
              <a:rPr lang="en-US" sz="1900" dirty="0">
                <a:solidFill>
                  <a:srgbClr val="008582"/>
                </a:solidFill>
                <a:latin typeface="Rockwell"/>
                <a:cs typeface="Rockwell"/>
              </a:rPr>
              <a:t> </a:t>
            </a:r>
            <a:r>
              <a:rPr lang="en-US" sz="1900" b="1" dirty="0">
                <a:solidFill>
                  <a:srgbClr val="008582"/>
                </a:solidFill>
                <a:latin typeface="Rockwell"/>
                <a:cs typeface="Rockwell"/>
              </a:rPr>
              <a:t>processes</a:t>
            </a:r>
          </a:p>
          <a:p>
            <a:pPr defTabSz="235168"/>
            <a:r>
              <a:rPr lang="mr-IN" sz="1900" dirty="0">
                <a:solidFill>
                  <a:srgbClr val="008582"/>
                </a:solidFill>
                <a:latin typeface="Rockwell"/>
                <a:cs typeface="Rockwell"/>
              </a:rPr>
              <a:t>…</a:t>
            </a:r>
            <a:r>
              <a:rPr lang="en-US" sz="1900" dirty="0">
                <a:solidFill>
                  <a:srgbClr val="008582"/>
                </a:solidFill>
                <a:latin typeface="Rockwell"/>
                <a:cs typeface="Rockwell"/>
              </a:rPr>
              <a:t> </a:t>
            </a:r>
            <a:r>
              <a:rPr lang="en-US" sz="1900" b="1" dirty="0">
                <a:solidFill>
                  <a:srgbClr val="008582"/>
                </a:solidFill>
                <a:latin typeface="Rockwell"/>
                <a:cs typeface="Rockwell"/>
              </a:rPr>
              <a:t>interpersonal relationships</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45088" y="1837097"/>
            <a:ext cx="3309937" cy="34385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020858">
            <a:off x="6067749" y="2060848"/>
            <a:ext cx="2664611" cy="26968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45089" y="1989836"/>
            <a:ext cx="3194504" cy="319450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70663" y="1880517"/>
            <a:ext cx="3258801" cy="325880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2152330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p:cTn id="7" dur="500" fill="hold"/>
                                        <p:tgtEl>
                                          <p:spTgt spid="2050"/>
                                        </p:tgtEl>
                                        <p:attrNameLst>
                                          <p:attrName>ppt_w</p:attrName>
                                        </p:attrNameLst>
                                      </p:cBhvr>
                                      <p:tavLst>
                                        <p:tav tm="0">
                                          <p:val>
                                            <p:fltVal val="0"/>
                                          </p:val>
                                        </p:tav>
                                        <p:tav tm="100000">
                                          <p:val>
                                            <p:strVal val="#ppt_w"/>
                                          </p:val>
                                        </p:tav>
                                      </p:tavLst>
                                    </p:anim>
                                    <p:anim calcmode="lin" valueType="num">
                                      <p:cBhvr>
                                        <p:cTn id="8" dur="500" fill="hold"/>
                                        <p:tgtEl>
                                          <p:spTgt spid="2050"/>
                                        </p:tgtEl>
                                        <p:attrNameLst>
                                          <p:attrName>ppt_h</p:attrName>
                                        </p:attrNameLst>
                                      </p:cBhvr>
                                      <p:tavLst>
                                        <p:tav tm="0">
                                          <p:val>
                                            <p:fltVal val="0"/>
                                          </p:val>
                                        </p:tav>
                                        <p:tav tm="100000">
                                          <p:val>
                                            <p:strVal val="#ppt_h"/>
                                          </p:val>
                                        </p:tav>
                                      </p:tavLst>
                                    </p:anim>
                                    <p:animEffect transition="in" filter="fade">
                                      <p:cBhvr>
                                        <p:cTn id="9" dur="500"/>
                                        <p:tgtEl>
                                          <p:spTgt spid="2050"/>
                                        </p:tgtEl>
                                      </p:cBhvr>
                                    </p:animEffect>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nodeType="clickEffect">
                                  <p:stCondLst>
                                    <p:cond delay="0"/>
                                  </p:stCondLst>
                                  <p:childTnLst>
                                    <p:set>
                                      <p:cBhvr>
                                        <p:cTn id="13" dur="1" fill="hold">
                                          <p:stCondLst>
                                            <p:cond delay="0"/>
                                          </p:stCondLst>
                                        </p:cTn>
                                        <p:tgtEl>
                                          <p:spTgt spid="2051"/>
                                        </p:tgtEl>
                                        <p:attrNameLst>
                                          <p:attrName>style.visibility</p:attrName>
                                        </p:attrNameLst>
                                      </p:cBhvr>
                                      <p:to>
                                        <p:strVal val="visible"/>
                                      </p:to>
                                    </p:set>
                                    <p:animEffect transition="in" filter="wheel(1)">
                                      <p:cBhvr>
                                        <p:cTn id="14" dur="2000"/>
                                        <p:tgtEl>
                                          <p:spTgt spid="2051"/>
                                        </p:tgtEl>
                                      </p:cBhvr>
                                    </p:animEffect>
                                  </p:childTnLst>
                                </p:cTn>
                              </p:par>
                            </p:childTnLst>
                          </p:cTn>
                        </p:par>
                        <p:par>
                          <p:cTn id="15" fill="hold">
                            <p:stCondLst>
                              <p:cond delay="2000"/>
                            </p:stCondLst>
                            <p:childTnLst>
                              <p:par>
                                <p:cTn id="16" presetID="22" presetClass="entr" presetSubtype="1" fill="hold" nodeType="afterEffect">
                                  <p:stCondLst>
                                    <p:cond delay="0"/>
                                  </p:stCondLst>
                                  <p:childTnLst>
                                    <p:set>
                                      <p:cBhvr>
                                        <p:cTn id="17" dur="1" fill="hold">
                                          <p:stCondLst>
                                            <p:cond delay="0"/>
                                          </p:stCondLst>
                                        </p:cTn>
                                        <p:tgtEl>
                                          <p:spTgt spid="2053"/>
                                        </p:tgtEl>
                                        <p:attrNameLst>
                                          <p:attrName>style.visibility</p:attrName>
                                        </p:attrNameLst>
                                      </p:cBhvr>
                                      <p:to>
                                        <p:strVal val="visible"/>
                                      </p:to>
                                    </p:set>
                                    <p:animEffect transition="in" filter="wipe(up)">
                                      <p:cBhvr>
                                        <p:cTn id="18" dur="500"/>
                                        <p:tgtEl>
                                          <p:spTgt spid="2053"/>
                                        </p:tgtEl>
                                      </p:cBhvr>
                                    </p:animEffect>
                                  </p:childTnLst>
                                </p:cTn>
                              </p:par>
                            </p:childTnLst>
                          </p:cTn>
                        </p:par>
                        <p:par>
                          <p:cTn id="19" fill="hold">
                            <p:stCondLst>
                              <p:cond delay="2500"/>
                            </p:stCondLst>
                            <p:childTnLst>
                              <p:par>
                                <p:cTn id="20" presetID="22" presetClass="entr" presetSubtype="4" fill="hold" nodeType="afterEffect">
                                  <p:stCondLst>
                                    <p:cond delay="0"/>
                                  </p:stCondLst>
                                  <p:childTnLst>
                                    <p:set>
                                      <p:cBhvr>
                                        <p:cTn id="21" dur="1" fill="hold">
                                          <p:stCondLst>
                                            <p:cond delay="0"/>
                                          </p:stCondLst>
                                        </p:cTn>
                                        <p:tgtEl>
                                          <p:spTgt spid="2052"/>
                                        </p:tgtEl>
                                        <p:attrNameLst>
                                          <p:attrName>style.visibility</p:attrName>
                                        </p:attrNameLst>
                                      </p:cBhvr>
                                      <p:to>
                                        <p:strVal val="visible"/>
                                      </p:to>
                                    </p:set>
                                    <p:animEffect transition="in" filter="wipe(down)">
                                      <p:cBhvr>
                                        <p:cTn id="22" dur="5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4"/>
          <p:cNvSpPr>
            <a:spLocks noGrp="1"/>
          </p:cNvSpPr>
          <p:nvPr>
            <p:ph type="title"/>
          </p:nvPr>
        </p:nvSpPr>
        <p:spPr>
          <a:prstGeom prst="rect">
            <a:avLst/>
          </a:prstGeom>
        </p:spPr>
        <p:txBody>
          <a:bodyPr/>
          <a:lstStyle/>
          <a:p>
            <a:r>
              <a:rPr lang="en-US" dirty="0"/>
              <a:t>The ‘X-Team’ Model</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5711" y="1844824"/>
            <a:ext cx="3670300" cy="36766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nvGrpSpPr>
          <p:cNvPr id="40" name="Group 39"/>
          <p:cNvGrpSpPr/>
          <p:nvPr/>
        </p:nvGrpSpPr>
        <p:grpSpPr>
          <a:xfrm>
            <a:off x="3656856" y="2230137"/>
            <a:ext cx="2592287" cy="2989405"/>
            <a:chOff x="3259138" y="1635655"/>
            <a:chExt cx="2238375" cy="2695575"/>
          </a:xfrm>
        </p:grpSpPr>
        <p:sp>
          <p:nvSpPr>
            <p:cNvPr id="41" name="Line 2"/>
            <p:cNvSpPr>
              <a:spLocks noChangeShapeType="1"/>
            </p:cNvSpPr>
            <p:nvPr/>
          </p:nvSpPr>
          <p:spPr bwMode="auto">
            <a:xfrm flipV="1">
              <a:off x="4711701" y="3518430"/>
              <a:ext cx="652462" cy="684213"/>
            </a:xfrm>
            <a:prstGeom prst="line">
              <a:avLst/>
            </a:prstGeom>
            <a:noFill/>
            <a:ln w="9000" cap="flat">
              <a:solidFill>
                <a:srgbClr val="B9D332"/>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defTabSz="524315"/>
              <a:endParaRPr lang="en-US">
                <a:solidFill>
                  <a:srgbClr val="1C7051"/>
                </a:solidFill>
              </a:endParaRPr>
            </a:p>
          </p:txBody>
        </p:sp>
        <p:sp>
          <p:nvSpPr>
            <p:cNvPr id="42" name="Line 3"/>
            <p:cNvSpPr>
              <a:spLocks noChangeShapeType="1"/>
            </p:cNvSpPr>
            <p:nvPr/>
          </p:nvSpPr>
          <p:spPr bwMode="auto">
            <a:xfrm>
              <a:off x="5259388" y="1970618"/>
              <a:ext cx="104775" cy="1549400"/>
            </a:xfrm>
            <a:prstGeom prst="line">
              <a:avLst/>
            </a:prstGeom>
            <a:noFill/>
            <a:ln w="9000" cap="flat">
              <a:solidFill>
                <a:srgbClr val="B9D332"/>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defTabSz="524315"/>
              <a:endParaRPr lang="en-US">
                <a:solidFill>
                  <a:srgbClr val="1C7051"/>
                </a:solidFill>
              </a:endParaRPr>
            </a:p>
          </p:txBody>
        </p:sp>
        <p:sp>
          <p:nvSpPr>
            <p:cNvPr id="43" name="Line 4"/>
            <p:cNvSpPr>
              <a:spLocks noChangeShapeType="1"/>
            </p:cNvSpPr>
            <p:nvPr/>
          </p:nvSpPr>
          <p:spPr bwMode="auto">
            <a:xfrm>
              <a:off x="4454526" y="1767418"/>
              <a:ext cx="804862" cy="203200"/>
            </a:xfrm>
            <a:prstGeom prst="line">
              <a:avLst/>
            </a:prstGeom>
            <a:noFill/>
            <a:ln w="9000" cap="flat">
              <a:solidFill>
                <a:srgbClr val="B9D332"/>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defTabSz="524315"/>
              <a:endParaRPr lang="en-US">
                <a:solidFill>
                  <a:srgbClr val="1C7051"/>
                </a:solidFill>
              </a:endParaRPr>
            </a:p>
          </p:txBody>
        </p:sp>
        <p:sp>
          <p:nvSpPr>
            <p:cNvPr id="44" name="Line 5"/>
            <p:cNvSpPr>
              <a:spLocks noChangeShapeType="1"/>
            </p:cNvSpPr>
            <p:nvPr/>
          </p:nvSpPr>
          <p:spPr bwMode="auto">
            <a:xfrm flipV="1">
              <a:off x="3390901" y="1969030"/>
              <a:ext cx="1870075" cy="331788"/>
            </a:xfrm>
            <a:prstGeom prst="line">
              <a:avLst/>
            </a:prstGeom>
            <a:noFill/>
            <a:ln w="9000" cap="flat">
              <a:solidFill>
                <a:srgbClr val="B9D332"/>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defTabSz="524315"/>
              <a:endParaRPr lang="en-US">
                <a:solidFill>
                  <a:srgbClr val="1C7051"/>
                </a:solidFill>
              </a:endParaRPr>
            </a:p>
          </p:txBody>
        </p:sp>
        <p:sp>
          <p:nvSpPr>
            <p:cNvPr id="45" name="Line 6"/>
            <p:cNvSpPr>
              <a:spLocks noChangeShapeType="1"/>
            </p:cNvSpPr>
            <p:nvPr/>
          </p:nvSpPr>
          <p:spPr bwMode="auto">
            <a:xfrm flipV="1">
              <a:off x="3513138" y="1765830"/>
              <a:ext cx="941388" cy="1454150"/>
            </a:xfrm>
            <a:prstGeom prst="line">
              <a:avLst/>
            </a:prstGeom>
            <a:noFill/>
            <a:ln w="9000" cap="flat">
              <a:solidFill>
                <a:srgbClr val="B9D332"/>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defTabSz="524315"/>
              <a:endParaRPr lang="en-US">
                <a:solidFill>
                  <a:srgbClr val="1C7051"/>
                </a:solidFill>
              </a:endParaRPr>
            </a:p>
          </p:txBody>
        </p:sp>
        <p:sp>
          <p:nvSpPr>
            <p:cNvPr id="46" name="Line 7"/>
            <p:cNvSpPr>
              <a:spLocks noChangeShapeType="1"/>
            </p:cNvSpPr>
            <p:nvPr/>
          </p:nvSpPr>
          <p:spPr bwMode="auto">
            <a:xfrm>
              <a:off x="3390901" y="2299230"/>
              <a:ext cx="1320800" cy="1901825"/>
            </a:xfrm>
            <a:prstGeom prst="line">
              <a:avLst/>
            </a:prstGeom>
            <a:noFill/>
            <a:ln w="9000" cap="flat">
              <a:solidFill>
                <a:srgbClr val="B9D332"/>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defTabSz="524315"/>
              <a:endParaRPr lang="en-US">
                <a:solidFill>
                  <a:srgbClr val="1C7051"/>
                </a:solidFill>
              </a:endParaRPr>
            </a:p>
          </p:txBody>
        </p:sp>
        <p:sp>
          <p:nvSpPr>
            <p:cNvPr id="47" name="Line 8"/>
            <p:cNvSpPr>
              <a:spLocks noChangeShapeType="1"/>
            </p:cNvSpPr>
            <p:nvPr/>
          </p:nvSpPr>
          <p:spPr bwMode="auto">
            <a:xfrm flipH="1">
              <a:off x="3511551" y="2883430"/>
              <a:ext cx="1211262" cy="334963"/>
            </a:xfrm>
            <a:prstGeom prst="line">
              <a:avLst/>
            </a:prstGeom>
            <a:noFill/>
            <a:ln w="9000" cap="flat">
              <a:solidFill>
                <a:srgbClr val="B9D332"/>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defTabSz="524315"/>
              <a:endParaRPr lang="en-US">
                <a:solidFill>
                  <a:srgbClr val="1C7051"/>
                </a:solidFill>
              </a:endParaRPr>
            </a:p>
          </p:txBody>
        </p:sp>
        <p:sp>
          <p:nvSpPr>
            <p:cNvPr id="48" name="Line 9"/>
            <p:cNvSpPr>
              <a:spLocks noChangeShapeType="1"/>
            </p:cNvSpPr>
            <p:nvPr/>
          </p:nvSpPr>
          <p:spPr bwMode="auto">
            <a:xfrm flipV="1">
              <a:off x="3903663" y="3518430"/>
              <a:ext cx="1460500" cy="460375"/>
            </a:xfrm>
            <a:prstGeom prst="line">
              <a:avLst/>
            </a:prstGeom>
            <a:noFill/>
            <a:ln w="9000" cap="flat">
              <a:solidFill>
                <a:srgbClr val="B9D332"/>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defTabSz="524315"/>
              <a:endParaRPr lang="en-US">
                <a:solidFill>
                  <a:srgbClr val="1C7051"/>
                </a:solidFill>
              </a:endParaRPr>
            </a:p>
          </p:txBody>
        </p:sp>
        <p:sp>
          <p:nvSpPr>
            <p:cNvPr id="49" name="Line 10"/>
            <p:cNvSpPr>
              <a:spLocks noChangeShapeType="1"/>
            </p:cNvSpPr>
            <p:nvPr/>
          </p:nvSpPr>
          <p:spPr bwMode="auto">
            <a:xfrm flipV="1">
              <a:off x="3903663" y="2880255"/>
              <a:ext cx="817563" cy="1098550"/>
            </a:xfrm>
            <a:prstGeom prst="line">
              <a:avLst/>
            </a:prstGeom>
            <a:noFill/>
            <a:ln w="9000" cap="flat">
              <a:solidFill>
                <a:srgbClr val="B9D332"/>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defTabSz="524315"/>
              <a:endParaRPr lang="en-US">
                <a:solidFill>
                  <a:srgbClr val="1C7051"/>
                </a:solidFill>
              </a:endParaRPr>
            </a:p>
          </p:txBody>
        </p:sp>
        <p:sp>
          <p:nvSpPr>
            <p:cNvPr id="50" name="Line 11"/>
            <p:cNvSpPr>
              <a:spLocks noChangeShapeType="1"/>
            </p:cNvSpPr>
            <p:nvPr/>
          </p:nvSpPr>
          <p:spPr bwMode="auto">
            <a:xfrm>
              <a:off x="3513138" y="3218393"/>
              <a:ext cx="1198563" cy="982662"/>
            </a:xfrm>
            <a:prstGeom prst="line">
              <a:avLst/>
            </a:prstGeom>
            <a:noFill/>
            <a:ln w="9000" cap="flat">
              <a:solidFill>
                <a:srgbClr val="B9D332"/>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defTabSz="524315"/>
              <a:endParaRPr lang="en-US">
                <a:solidFill>
                  <a:srgbClr val="1C7051"/>
                </a:solidFill>
              </a:endParaRPr>
            </a:p>
          </p:txBody>
        </p:sp>
        <p:sp>
          <p:nvSpPr>
            <p:cNvPr id="51" name="Line 12"/>
            <p:cNvSpPr>
              <a:spLocks noChangeShapeType="1"/>
            </p:cNvSpPr>
            <p:nvPr/>
          </p:nvSpPr>
          <p:spPr bwMode="auto">
            <a:xfrm flipV="1">
              <a:off x="4721226" y="1970618"/>
              <a:ext cx="538162" cy="914400"/>
            </a:xfrm>
            <a:prstGeom prst="line">
              <a:avLst/>
            </a:prstGeom>
            <a:noFill/>
            <a:ln w="9000" cap="flat">
              <a:solidFill>
                <a:srgbClr val="B9D332"/>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defTabSz="524315"/>
              <a:endParaRPr lang="en-US">
                <a:solidFill>
                  <a:srgbClr val="1C7051"/>
                </a:solidFill>
              </a:endParaRPr>
            </a:p>
          </p:txBody>
        </p:sp>
        <p:sp>
          <p:nvSpPr>
            <p:cNvPr id="52" name="Line 13"/>
            <p:cNvSpPr>
              <a:spLocks noChangeShapeType="1"/>
            </p:cNvSpPr>
            <p:nvPr/>
          </p:nvSpPr>
          <p:spPr bwMode="auto">
            <a:xfrm>
              <a:off x="3513138" y="3218393"/>
              <a:ext cx="1851025" cy="301625"/>
            </a:xfrm>
            <a:prstGeom prst="line">
              <a:avLst/>
            </a:prstGeom>
            <a:noFill/>
            <a:ln w="9000" cap="flat">
              <a:solidFill>
                <a:srgbClr val="B9D332"/>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defTabSz="524315"/>
              <a:endParaRPr lang="en-US">
                <a:solidFill>
                  <a:srgbClr val="1C7051"/>
                </a:solidFill>
              </a:endParaRPr>
            </a:p>
          </p:txBody>
        </p:sp>
        <p:sp>
          <p:nvSpPr>
            <p:cNvPr id="53" name="Freeform 14"/>
            <p:cNvSpPr>
              <a:spLocks noChangeArrowheads="1"/>
            </p:cNvSpPr>
            <p:nvPr/>
          </p:nvSpPr>
          <p:spPr bwMode="auto">
            <a:xfrm>
              <a:off x="3259138" y="2167468"/>
              <a:ext cx="265113" cy="261937"/>
            </a:xfrm>
            <a:custGeom>
              <a:avLst/>
              <a:gdLst>
                <a:gd name="T0" fmla="*/ 710 w 736"/>
                <a:gd name="T1" fmla="*/ 269 h 729"/>
                <a:gd name="T2" fmla="*/ 675 w 736"/>
                <a:gd name="T3" fmla="*/ 536 h 729"/>
                <a:gd name="T4" fmla="*/ 675 w 736"/>
                <a:gd name="T5" fmla="*/ 536 h 729"/>
                <a:gd name="T6" fmla="*/ 675 w 736"/>
                <a:gd name="T7" fmla="*/ 536 h 729"/>
                <a:gd name="T8" fmla="*/ 461 w 736"/>
                <a:gd name="T9" fmla="*/ 703 h 729"/>
                <a:gd name="T10" fmla="*/ 192 w 736"/>
                <a:gd name="T11" fmla="*/ 671 h 729"/>
                <a:gd name="T12" fmla="*/ 25 w 736"/>
                <a:gd name="T13" fmla="*/ 459 h 729"/>
                <a:gd name="T14" fmla="*/ 60 w 736"/>
                <a:gd name="T15" fmla="*/ 192 h 729"/>
                <a:gd name="T16" fmla="*/ 274 w 736"/>
                <a:gd name="T17" fmla="*/ 25 h 729"/>
                <a:gd name="T18" fmla="*/ 543 w 736"/>
                <a:gd name="T19" fmla="*/ 58 h 729"/>
                <a:gd name="T20" fmla="*/ 710 w 736"/>
                <a:gd name="T21" fmla="*/ 269 h 7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36" h="729">
                  <a:moveTo>
                    <a:pt x="710" y="269"/>
                  </a:moveTo>
                  <a:cubicBezTo>
                    <a:pt x="735" y="359"/>
                    <a:pt x="722" y="454"/>
                    <a:pt x="675" y="536"/>
                  </a:cubicBezTo>
                  <a:lnTo>
                    <a:pt x="675" y="536"/>
                  </a:lnTo>
                  <a:lnTo>
                    <a:pt x="675" y="536"/>
                  </a:lnTo>
                  <a:cubicBezTo>
                    <a:pt x="628" y="618"/>
                    <a:pt x="553" y="678"/>
                    <a:pt x="461" y="703"/>
                  </a:cubicBezTo>
                  <a:cubicBezTo>
                    <a:pt x="369" y="728"/>
                    <a:pt x="274" y="718"/>
                    <a:pt x="192" y="671"/>
                  </a:cubicBezTo>
                  <a:cubicBezTo>
                    <a:pt x="110" y="626"/>
                    <a:pt x="50" y="548"/>
                    <a:pt x="25" y="459"/>
                  </a:cubicBezTo>
                  <a:cubicBezTo>
                    <a:pt x="0" y="369"/>
                    <a:pt x="12" y="274"/>
                    <a:pt x="60" y="192"/>
                  </a:cubicBezTo>
                  <a:cubicBezTo>
                    <a:pt x="107" y="110"/>
                    <a:pt x="182" y="50"/>
                    <a:pt x="274" y="25"/>
                  </a:cubicBezTo>
                  <a:cubicBezTo>
                    <a:pt x="366" y="0"/>
                    <a:pt x="461" y="10"/>
                    <a:pt x="543" y="58"/>
                  </a:cubicBezTo>
                  <a:cubicBezTo>
                    <a:pt x="625" y="105"/>
                    <a:pt x="685" y="180"/>
                    <a:pt x="710" y="269"/>
                  </a:cubicBezTo>
                </a:path>
              </a:pathLst>
            </a:custGeom>
            <a:solidFill>
              <a:srgbClr val="FFFFFF"/>
            </a:solidFill>
            <a:ln>
              <a:noFill/>
            </a:ln>
            <a:effectLst/>
            <a:extLst>
              <a:ext uri="{91240B29-F687-4f45-9708-019B960494DF}">
                <a14:hiddenLine xmlns:a14="http://schemas.microsoft.com/office/drawing/2010/main" xmlns="" w="9525" cap="flat">
                  <a:solidFill>
                    <a:srgbClr val="B9D332"/>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defTabSz="524315"/>
              <a:endParaRPr lang="en-US">
                <a:solidFill>
                  <a:srgbClr val="1C7051"/>
                </a:solidFill>
              </a:endParaRPr>
            </a:p>
          </p:txBody>
        </p:sp>
        <p:sp>
          <p:nvSpPr>
            <p:cNvPr id="54" name="Freeform 15"/>
            <p:cNvSpPr>
              <a:spLocks noChangeArrowheads="1"/>
            </p:cNvSpPr>
            <p:nvPr/>
          </p:nvSpPr>
          <p:spPr bwMode="auto">
            <a:xfrm>
              <a:off x="4321176" y="1635655"/>
              <a:ext cx="265112" cy="261938"/>
            </a:xfrm>
            <a:custGeom>
              <a:avLst/>
              <a:gdLst>
                <a:gd name="T0" fmla="*/ 710 w 736"/>
                <a:gd name="T1" fmla="*/ 269 h 728"/>
                <a:gd name="T2" fmla="*/ 675 w 736"/>
                <a:gd name="T3" fmla="*/ 536 h 728"/>
                <a:gd name="T4" fmla="*/ 675 w 736"/>
                <a:gd name="T5" fmla="*/ 536 h 728"/>
                <a:gd name="T6" fmla="*/ 675 w 736"/>
                <a:gd name="T7" fmla="*/ 536 h 728"/>
                <a:gd name="T8" fmla="*/ 461 w 736"/>
                <a:gd name="T9" fmla="*/ 703 h 728"/>
                <a:gd name="T10" fmla="*/ 192 w 736"/>
                <a:gd name="T11" fmla="*/ 670 h 728"/>
                <a:gd name="T12" fmla="*/ 25 w 736"/>
                <a:gd name="T13" fmla="*/ 458 h 728"/>
                <a:gd name="T14" fmla="*/ 60 w 736"/>
                <a:gd name="T15" fmla="*/ 192 h 728"/>
                <a:gd name="T16" fmla="*/ 274 w 736"/>
                <a:gd name="T17" fmla="*/ 25 h 728"/>
                <a:gd name="T18" fmla="*/ 543 w 736"/>
                <a:gd name="T19" fmla="*/ 57 h 728"/>
                <a:gd name="T20" fmla="*/ 710 w 736"/>
                <a:gd name="T21" fmla="*/ 269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36" h="728">
                  <a:moveTo>
                    <a:pt x="710" y="269"/>
                  </a:moveTo>
                  <a:cubicBezTo>
                    <a:pt x="735" y="359"/>
                    <a:pt x="723" y="453"/>
                    <a:pt x="675" y="536"/>
                  </a:cubicBezTo>
                  <a:lnTo>
                    <a:pt x="675" y="536"/>
                  </a:lnTo>
                  <a:lnTo>
                    <a:pt x="675" y="536"/>
                  </a:lnTo>
                  <a:cubicBezTo>
                    <a:pt x="628" y="618"/>
                    <a:pt x="553" y="678"/>
                    <a:pt x="461" y="703"/>
                  </a:cubicBezTo>
                  <a:cubicBezTo>
                    <a:pt x="369" y="727"/>
                    <a:pt x="274" y="718"/>
                    <a:pt x="192" y="670"/>
                  </a:cubicBezTo>
                  <a:cubicBezTo>
                    <a:pt x="110" y="625"/>
                    <a:pt x="50" y="547"/>
                    <a:pt x="25" y="458"/>
                  </a:cubicBezTo>
                  <a:cubicBezTo>
                    <a:pt x="0" y="368"/>
                    <a:pt x="13" y="274"/>
                    <a:pt x="60" y="192"/>
                  </a:cubicBezTo>
                  <a:cubicBezTo>
                    <a:pt x="107" y="110"/>
                    <a:pt x="182" y="50"/>
                    <a:pt x="274" y="25"/>
                  </a:cubicBezTo>
                  <a:cubicBezTo>
                    <a:pt x="366" y="0"/>
                    <a:pt x="461" y="10"/>
                    <a:pt x="543" y="57"/>
                  </a:cubicBezTo>
                  <a:cubicBezTo>
                    <a:pt x="626" y="105"/>
                    <a:pt x="685" y="179"/>
                    <a:pt x="710" y="269"/>
                  </a:cubicBezTo>
                </a:path>
              </a:pathLst>
            </a:custGeom>
            <a:solidFill>
              <a:srgbClr val="FFFFFF"/>
            </a:solidFill>
            <a:ln>
              <a:noFill/>
            </a:ln>
            <a:effectLst/>
            <a:extLst>
              <a:ext uri="{91240B29-F687-4f45-9708-019B960494DF}">
                <a14:hiddenLine xmlns:a14="http://schemas.microsoft.com/office/drawing/2010/main" xmlns="" w="9525" cap="flat">
                  <a:solidFill>
                    <a:srgbClr val="B9D332"/>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defTabSz="524315"/>
              <a:endParaRPr lang="en-US">
                <a:solidFill>
                  <a:srgbClr val="1C7051"/>
                </a:solidFill>
              </a:endParaRPr>
            </a:p>
          </p:txBody>
        </p:sp>
        <p:sp>
          <p:nvSpPr>
            <p:cNvPr id="55" name="Freeform 16"/>
            <p:cNvSpPr>
              <a:spLocks noChangeArrowheads="1"/>
            </p:cNvSpPr>
            <p:nvPr/>
          </p:nvSpPr>
          <p:spPr bwMode="auto">
            <a:xfrm>
              <a:off x="5127626" y="1840443"/>
              <a:ext cx="265112" cy="261937"/>
            </a:xfrm>
            <a:custGeom>
              <a:avLst/>
              <a:gdLst>
                <a:gd name="T0" fmla="*/ 710 w 736"/>
                <a:gd name="T1" fmla="*/ 269 h 728"/>
                <a:gd name="T2" fmla="*/ 675 w 736"/>
                <a:gd name="T3" fmla="*/ 535 h 728"/>
                <a:gd name="T4" fmla="*/ 675 w 736"/>
                <a:gd name="T5" fmla="*/ 535 h 728"/>
                <a:gd name="T6" fmla="*/ 675 w 736"/>
                <a:gd name="T7" fmla="*/ 535 h 728"/>
                <a:gd name="T8" fmla="*/ 461 w 736"/>
                <a:gd name="T9" fmla="*/ 702 h 728"/>
                <a:gd name="T10" fmla="*/ 192 w 736"/>
                <a:gd name="T11" fmla="*/ 670 h 728"/>
                <a:gd name="T12" fmla="*/ 25 w 736"/>
                <a:gd name="T13" fmla="*/ 458 h 728"/>
                <a:gd name="T14" fmla="*/ 59 w 736"/>
                <a:gd name="T15" fmla="*/ 191 h 728"/>
                <a:gd name="T16" fmla="*/ 274 w 736"/>
                <a:gd name="T17" fmla="*/ 24 h 728"/>
                <a:gd name="T18" fmla="*/ 543 w 736"/>
                <a:gd name="T19" fmla="*/ 57 h 728"/>
                <a:gd name="T20" fmla="*/ 710 w 736"/>
                <a:gd name="T21" fmla="*/ 269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36" h="728">
                  <a:moveTo>
                    <a:pt x="710" y="269"/>
                  </a:moveTo>
                  <a:cubicBezTo>
                    <a:pt x="735" y="358"/>
                    <a:pt x="722" y="453"/>
                    <a:pt x="675" y="535"/>
                  </a:cubicBezTo>
                  <a:lnTo>
                    <a:pt x="675" y="535"/>
                  </a:lnTo>
                  <a:lnTo>
                    <a:pt x="675" y="535"/>
                  </a:lnTo>
                  <a:cubicBezTo>
                    <a:pt x="627" y="617"/>
                    <a:pt x="553" y="677"/>
                    <a:pt x="461" y="702"/>
                  </a:cubicBezTo>
                  <a:cubicBezTo>
                    <a:pt x="368" y="727"/>
                    <a:pt x="274" y="717"/>
                    <a:pt x="192" y="670"/>
                  </a:cubicBezTo>
                  <a:cubicBezTo>
                    <a:pt x="109" y="625"/>
                    <a:pt x="50" y="548"/>
                    <a:pt x="25" y="458"/>
                  </a:cubicBezTo>
                  <a:cubicBezTo>
                    <a:pt x="0" y="368"/>
                    <a:pt x="12" y="273"/>
                    <a:pt x="59" y="191"/>
                  </a:cubicBezTo>
                  <a:cubicBezTo>
                    <a:pt x="107" y="108"/>
                    <a:pt x="182" y="49"/>
                    <a:pt x="274" y="24"/>
                  </a:cubicBezTo>
                  <a:cubicBezTo>
                    <a:pt x="366" y="0"/>
                    <a:pt x="461" y="10"/>
                    <a:pt x="543" y="57"/>
                  </a:cubicBezTo>
                  <a:cubicBezTo>
                    <a:pt x="625" y="102"/>
                    <a:pt x="685" y="176"/>
                    <a:pt x="710" y="269"/>
                  </a:cubicBezTo>
                </a:path>
              </a:pathLst>
            </a:custGeom>
            <a:solidFill>
              <a:srgbClr val="FFFFFF"/>
            </a:solidFill>
            <a:ln>
              <a:noFill/>
            </a:ln>
            <a:effectLst/>
            <a:extLst>
              <a:ext uri="{91240B29-F687-4f45-9708-019B960494DF}">
                <a14:hiddenLine xmlns:a14="http://schemas.microsoft.com/office/drawing/2010/main" xmlns="" w="9525" cap="flat">
                  <a:solidFill>
                    <a:srgbClr val="B9D332"/>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defTabSz="524315"/>
              <a:endParaRPr lang="en-US">
                <a:solidFill>
                  <a:srgbClr val="1C7051"/>
                </a:solidFill>
              </a:endParaRPr>
            </a:p>
          </p:txBody>
        </p:sp>
        <p:sp>
          <p:nvSpPr>
            <p:cNvPr id="56" name="Freeform 17"/>
            <p:cNvSpPr>
              <a:spLocks noChangeArrowheads="1"/>
            </p:cNvSpPr>
            <p:nvPr/>
          </p:nvSpPr>
          <p:spPr bwMode="auto">
            <a:xfrm>
              <a:off x="4589463" y="2751668"/>
              <a:ext cx="265113" cy="261937"/>
            </a:xfrm>
            <a:custGeom>
              <a:avLst/>
              <a:gdLst>
                <a:gd name="T0" fmla="*/ 710 w 735"/>
                <a:gd name="T1" fmla="*/ 268 h 727"/>
                <a:gd name="T2" fmla="*/ 675 w 735"/>
                <a:gd name="T3" fmla="*/ 534 h 727"/>
                <a:gd name="T4" fmla="*/ 675 w 735"/>
                <a:gd name="T5" fmla="*/ 534 h 727"/>
                <a:gd name="T6" fmla="*/ 675 w 735"/>
                <a:gd name="T7" fmla="*/ 534 h 727"/>
                <a:gd name="T8" fmla="*/ 460 w 735"/>
                <a:gd name="T9" fmla="*/ 701 h 727"/>
                <a:gd name="T10" fmla="*/ 191 w 735"/>
                <a:gd name="T11" fmla="*/ 669 h 727"/>
                <a:gd name="T12" fmla="*/ 25 w 735"/>
                <a:gd name="T13" fmla="*/ 457 h 727"/>
                <a:gd name="T14" fmla="*/ 60 w 735"/>
                <a:gd name="T15" fmla="*/ 191 h 727"/>
                <a:gd name="T16" fmla="*/ 274 w 735"/>
                <a:gd name="T17" fmla="*/ 25 h 727"/>
                <a:gd name="T18" fmla="*/ 543 w 735"/>
                <a:gd name="T19" fmla="*/ 57 h 727"/>
                <a:gd name="T20" fmla="*/ 710 w 735"/>
                <a:gd name="T21" fmla="*/ 268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35" h="727">
                  <a:moveTo>
                    <a:pt x="710" y="268"/>
                  </a:moveTo>
                  <a:cubicBezTo>
                    <a:pt x="734" y="357"/>
                    <a:pt x="722" y="452"/>
                    <a:pt x="675" y="534"/>
                  </a:cubicBezTo>
                  <a:lnTo>
                    <a:pt x="675" y="534"/>
                  </a:lnTo>
                  <a:lnTo>
                    <a:pt x="675" y="534"/>
                  </a:lnTo>
                  <a:cubicBezTo>
                    <a:pt x="627" y="617"/>
                    <a:pt x="553" y="676"/>
                    <a:pt x="460" y="701"/>
                  </a:cubicBezTo>
                  <a:cubicBezTo>
                    <a:pt x="368" y="726"/>
                    <a:pt x="274" y="716"/>
                    <a:pt x="191" y="669"/>
                  </a:cubicBezTo>
                  <a:cubicBezTo>
                    <a:pt x="109" y="624"/>
                    <a:pt x="49" y="547"/>
                    <a:pt x="25" y="457"/>
                  </a:cubicBezTo>
                  <a:cubicBezTo>
                    <a:pt x="0" y="367"/>
                    <a:pt x="12" y="274"/>
                    <a:pt x="60" y="191"/>
                  </a:cubicBezTo>
                  <a:cubicBezTo>
                    <a:pt x="107" y="109"/>
                    <a:pt x="181" y="50"/>
                    <a:pt x="274" y="25"/>
                  </a:cubicBezTo>
                  <a:cubicBezTo>
                    <a:pt x="366" y="0"/>
                    <a:pt x="461" y="10"/>
                    <a:pt x="543" y="57"/>
                  </a:cubicBezTo>
                  <a:cubicBezTo>
                    <a:pt x="626" y="104"/>
                    <a:pt x="685" y="178"/>
                    <a:pt x="710" y="268"/>
                  </a:cubicBezTo>
                </a:path>
              </a:pathLst>
            </a:custGeom>
            <a:solidFill>
              <a:srgbClr val="FFFFFF"/>
            </a:solidFill>
            <a:ln>
              <a:noFill/>
            </a:ln>
            <a:effectLst/>
            <a:extLst>
              <a:ext uri="{91240B29-F687-4f45-9708-019B960494DF}">
                <a14:hiddenLine xmlns:a14="http://schemas.microsoft.com/office/drawing/2010/main" xmlns="" w="9525" cap="flat">
                  <a:solidFill>
                    <a:srgbClr val="B9D332"/>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defTabSz="524315"/>
              <a:endParaRPr lang="en-US">
                <a:solidFill>
                  <a:srgbClr val="1C7051"/>
                </a:solidFill>
              </a:endParaRPr>
            </a:p>
          </p:txBody>
        </p:sp>
        <p:sp>
          <p:nvSpPr>
            <p:cNvPr id="57" name="Freeform 18"/>
            <p:cNvSpPr>
              <a:spLocks noChangeArrowheads="1"/>
            </p:cNvSpPr>
            <p:nvPr/>
          </p:nvSpPr>
          <p:spPr bwMode="auto">
            <a:xfrm>
              <a:off x="3382963" y="3092980"/>
              <a:ext cx="265113" cy="261938"/>
            </a:xfrm>
            <a:custGeom>
              <a:avLst/>
              <a:gdLst>
                <a:gd name="T0" fmla="*/ 710 w 736"/>
                <a:gd name="T1" fmla="*/ 269 h 729"/>
                <a:gd name="T2" fmla="*/ 675 w 736"/>
                <a:gd name="T3" fmla="*/ 536 h 729"/>
                <a:gd name="T4" fmla="*/ 675 w 736"/>
                <a:gd name="T5" fmla="*/ 536 h 729"/>
                <a:gd name="T6" fmla="*/ 675 w 736"/>
                <a:gd name="T7" fmla="*/ 536 h 729"/>
                <a:gd name="T8" fmla="*/ 461 w 736"/>
                <a:gd name="T9" fmla="*/ 703 h 729"/>
                <a:gd name="T10" fmla="*/ 191 w 736"/>
                <a:gd name="T11" fmla="*/ 671 h 729"/>
                <a:gd name="T12" fmla="*/ 25 w 736"/>
                <a:gd name="T13" fmla="*/ 459 h 729"/>
                <a:gd name="T14" fmla="*/ 59 w 736"/>
                <a:gd name="T15" fmla="*/ 192 h 729"/>
                <a:gd name="T16" fmla="*/ 274 w 736"/>
                <a:gd name="T17" fmla="*/ 25 h 729"/>
                <a:gd name="T18" fmla="*/ 543 w 736"/>
                <a:gd name="T19" fmla="*/ 58 h 729"/>
                <a:gd name="T20" fmla="*/ 710 w 736"/>
                <a:gd name="T21" fmla="*/ 269 h 7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36" h="729">
                  <a:moveTo>
                    <a:pt x="710" y="269"/>
                  </a:moveTo>
                  <a:cubicBezTo>
                    <a:pt x="735" y="359"/>
                    <a:pt x="722" y="454"/>
                    <a:pt x="675" y="536"/>
                  </a:cubicBezTo>
                  <a:lnTo>
                    <a:pt x="675" y="536"/>
                  </a:lnTo>
                  <a:lnTo>
                    <a:pt x="675" y="536"/>
                  </a:lnTo>
                  <a:cubicBezTo>
                    <a:pt x="627" y="618"/>
                    <a:pt x="553" y="678"/>
                    <a:pt x="461" y="703"/>
                  </a:cubicBezTo>
                  <a:cubicBezTo>
                    <a:pt x="368" y="728"/>
                    <a:pt x="274" y="718"/>
                    <a:pt x="191" y="671"/>
                  </a:cubicBezTo>
                  <a:cubicBezTo>
                    <a:pt x="109" y="626"/>
                    <a:pt x="49" y="549"/>
                    <a:pt x="25" y="459"/>
                  </a:cubicBezTo>
                  <a:cubicBezTo>
                    <a:pt x="0" y="370"/>
                    <a:pt x="11" y="274"/>
                    <a:pt x="59" y="192"/>
                  </a:cubicBezTo>
                  <a:cubicBezTo>
                    <a:pt x="106" y="110"/>
                    <a:pt x="182" y="50"/>
                    <a:pt x="274" y="25"/>
                  </a:cubicBezTo>
                  <a:cubicBezTo>
                    <a:pt x="366" y="0"/>
                    <a:pt x="461" y="10"/>
                    <a:pt x="543" y="58"/>
                  </a:cubicBezTo>
                  <a:cubicBezTo>
                    <a:pt x="627" y="103"/>
                    <a:pt x="685" y="177"/>
                    <a:pt x="710" y="269"/>
                  </a:cubicBezTo>
                </a:path>
              </a:pathLst>
            </a:custGeom>
            <a:solidFill>
              <a:srgbClr val="FFFFFF"/>
            </a:solidFill>
            <a:ln>
              <a:noFill/>
            </a:ln>
            <a:effectLst/>
            <a:extLst>
              <a:ext uri="{91240B29-F687-4f45-9708-019B960494DF}">
                <a14:hiddenLine xmlns:a14="http://schemas.microsoft.com/office/drawing/2010/main" xmlns="" w="9525" cap="flat">
                  <a:solidFill>
                    <a:srgbClr val="B9D332"/>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defTabSz="524315"/>
              <a:endParaRPr lang="en-US">
                <a:solidFill>
                  <a:srgbClr val="1C7051"/>
                </a:solidFill>
              </a:endParaRPr>
            </a:p>
          </p:txBody>
        </p:sp>
        <p:sp>
          <p:nvSpPr>
            <p:cNvPr id="58" name="Freeform 19"/>
            <p:cNvSpPr>
              <a:spLocks noChangeArrowheads="1"/>
            </p:cNvSpPr>
            <p:nvPr/>
          </p:nvSpPr>
          <p:spPr bwMode="auto">
            <a:xfrm>
              <a:off x="3771901" y="3847043"/>
              <a:ext cx="265112" cy="261937"/>
            </a:xfrm>
            <a:custGeom>
              <a:avLst/>
              <a:gdLst>
                <a:gd name="T0" fmla="*/ 710 w 736"/>
                <a:gd name="T1" fmla="*/ 269 h 729"/>
                <a:gd name="T2" fmla="*/ 675 w 736"/>
                <a:gd name="T3" fmla="*/ 536 h 729"/>
                <a:gd name="T4" fmla="*/ 675 w 736"/>
                <a:gd name="T5" fmla="*/ 536 h 729"/>
                <a:gd name="T6" fmla="*/ 675 w 736"/>
                <a:gd name="T7" fmla="*/ 536 h 729"/>
                <a:gd name="T8" fmla="*/ 461 w 736"/>
                <a:gd name="T9" fmla="*/ 703 h 729"/>
                <a:gd name="T10" fmla="*/ 192 w 736"/>
                <a:gd name="T11" fmla="*/ 670 h 729"/>
                <a:gd name="T12" fmla="*/ 25 w 736"/>
                <a:gd name="T13" fmla="*/ 458 h 729"/>
                <a:gd name="T14" fmla="*/ 60 w 736"/>
                <a:gd name="T15" fmla="*/ 192 h 729"/>
                <a:gd name="T16" fmla="*/ 274 w 736"/>
                <a:gd name="T17" fmla="*/ 25 h 729"/>
                <a:gd name="T18" fmla="*/ 543 w 736"/>
                <a:gd name="T19" fmla="*/ 57 h 729"/>
                <a:gd name="T20" fmla="*/ 710 w 736"/>
                <a:gd name="T21" fmla="*/ 269 h 7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36" h="729">
                  <a:moveTo>
                    <a:pt x="710" y="269"/>
                  </a:moveTo>
                  <a:cubicBezTo>
                    <a:pt x="735" y="359"/>
                    <a:pt x="722" y="453"/>
                    <a:pt x="675" y="536"/>
                  </a:cubicBezTo>
                  <a:lnTo>
                    <a:pt x="675" y="536"/>
                  </a:lnTo>
                  <a:lnTo>
                    <a:pt x="675" y="536"/>
                  </a:lnTo>
                  <a:cubicBezTo>
                    <a:pt x="628" y="618"/>
                    <a:pt x="553" y="679"/>
                    <a:pt x="461" y="703"/>
                  </a:cubicBezTo>
                  <a:cubicBezTo>
                    <a:pt x="368" y="728"/>
                    <a:pt x="274" y="718"/>
                    <a:pt x="192" y="670"/>
                  </a:cubicBezTo>
                  <a:cubicBezTo>
                    <a:pt x="109" y="625"/>
                    <a:pt x="50" y="548"/>
                    <a:pt x="25" y="458"/>
                  </a:cubicBezTo>
                  <a:cubicBezTo>
                    <a:pt x="0" y="369"/>
                    <a:pt x="12" y="274"/>
                    <a:pt x="60" y="192"/>
                  </a:cubicBezTo>
                  <a:cubicBezTo>
                    <a:pt x="107" y="110"/>
                    <a:pt x="182" y="50"/>
                    <a:pt x="274" y="25"/>
                  </a:cubicBezTo>
                  <a:cubicBezTo>
                    <a:pt x="366" y="0"/>
                    <a:pt x="461" y="10"/>
                    <a:pt x="543" y="57"/>
                  </a:cubicBezTo>
                  <a:cubicBezTo>
                    <a:pt x="628" y="102"/>
                    <a:pt x="685" y="177"/>
                    <a:pt x="710" y="269"/>
                  </a:cubicBezTo>
                </a:path>
              </a:pathLst>
            </a:custGeom>
            <a:solidFill>
              <a:srgbClr val="FFFFFF"/>
            </a:solidFill>
            <a:ln>
              <a:noFill/>
            </a:ln>
            <a:effectLst/>
            <a:extLst>
              <a:ext uri="{91240B29-F687-4f45-9708-019B960494DF}">
                <a14:hiddenLine xmlns:a14="http://schemas.microsoft.com/office/drawing/2010/main" xmlns="" w="9525" cap="flat">
                  <a:solidFill>
                    <a:srgbClr val="B9D332"/>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defTabSz="524315"/>
              <a:endParaRPr lang="en-US">
                <a:solidFill>
                  <a:srgbClr val="1C7051"/>
                </a:solidFill>
              </a:endParaRPr>
            </a:p>
          </p:txBody>
        </p:sp>
        <p:sp>
          <p:nvSpPr>
            <p:cNvPr id="59" name="Freeform 20"/>
            <p:cNvSpPr>
              <a:spLocks noChangeArrowheads="1"/>
            </p:cNvSpPr>
            <p:nvPr/>
          </p:nvSpPr>
          <p:spPr bwMode="auto">
            <a:xfrm>
              <a:off x="4579938" y="4069293"/>
              <a:ext cx="265113" cy="261937"/>
            </a:xfrm>
            <a:custGeom>
              <a:avLst/>
              <a:gdLst>
                <a:gd name="T0" fmla="*/ 709 w 735"/>
                <a:gd name="T1" fmla="*/ 269 h 729"/>
                <a:gd name="T2" fmla="*/ 674 w 735"/>
                <a:gd name="T3" fmla="*/ 536 h 729"/>
                <a:gd name="T4" fmla="*/ 674 w 735"/>
                <a:gd name="T5" fmla="*/ 536 h 729"/>
                <a:gd name="T6" fmla="*/ 674 w 735"/>
                <a:gd name="T7" fmla="*/ 536 h 729"/>
                <a:gd name="T8" fmla="*/ 460 w 735"/>
                <a:gd name="T9" fmla="*/ 703 h 729"/>
                <a:gd name="T10" fmla="*/ 191 w 735"/>
                <a:gd name="T11" fmla="*/ 671 h 729"/>
                <a:gd name="T12" fmla="*/ 25 w 735"/>
                <a:gd name="T13" fmla="*/ 459 h 729"/>
                <a:gd name="T14" fmla="*/ 60 w 735"/>
                <a:gd name="T15" fmla="*/ 192 h 729"/>
                <a:gd name="T16" fmla="*/ 273 w 735"/>
                <a:gd name="T17" fmla="*/ 25 h 729"/>
                <a:gd name="T18" fmla="*/ 542 w 735"/>
                <a:gd name="T19" fmla="*/ 58 h 729"/>
                <a:gd name="T20" fmla="*/ 709 w 735"/>
                <a:gd name="T21" fmla="*/ 269 h 7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35" h="729">
                  <a:moveTo>
                    <a:pt x="709" y="269"/>
                  </a:moveTo>
                  <a:cubicBezTo>
                    <a:pt x="734" y="359"/>
                    <a:pt x="722" y="454"/>
                    <a:pt x="674" y="536"/>
                  </a:cubicBezTo>
                  <a:lnTo>
                    <a:pt x="674" y="536"/>
                  </a:lnTo>
                  <a:lnTo>
                    <a:pt x="674" y="536"/>
                  </a:lnTo>
                  <a:cubicBezTo>
                    <a:pt x="627" y="618"/>
                    <a:pt x="552" y="678"/>
                    <a:pt x="460" y="703"/>
                  </a:cubicBezTo>
                  <a:cubicBezTo>
                    <a:pt x="368" y="728"/>
                    <a:pt x="273" y="718"/>
                    <a:pt x="191" y="671"/>
                  </a:cubicBezTo>
                  <a:cubicBezTo>
                    <a:pt x="110" y="626"/>
                    <a:pt x="50" y="549"/>
                    <a:pt x="25" y="459"/>
                  </a:cubicBezTo>
                  <a:cubicBezTo>
                    <a:pt x="0" y="370"/>
                    <a:pt x="13" y="274"/>
                    <a:pt x="60" y="192"/>
                  </a:cubicBezTo>
                  <a:cubicBezTo>
                    <a:pt x="107" y="110"/>
                    <a:pt x="181" y="50"/>
                    <a:pt x="273" y="25"/>
                  </a:cubicBezTo>
                  <a:cubicBezTo>
                    <a:pt x="365" y="0"/>
                    <a:pt x="460" y="10"/>
                    <a:pt x="542" y="58"/>
                  </a:cubicBezTo>
                  <a:cubicBezTo>
                    <a:pt x="627" y="103"/>
                    <a:pt x="684" y="177"/>
                    <a:pt x="709" y="269"/>
                  </a:cubicBezTo>
                </a:path>
              </a:pathLst>
            </a:custGeom>
            <a:solidFill>
              <a:srgbClr val="FFFFFF"/>
            </a:solidFill>
            <a:ln>
              <a:noFill/>
            </a:ln>
            <a:effectLst/>
            <a:extLst>
              <a:ext uri="{91240B29-F687-4f45-9708-019B960494DF}">
                <a14:hiddenLine xmlns:a14="http://schemas.microsoft.com/office/drawing/2010/main" xmlns="" w="9525" cap="flat">
                  <a:solidFill>
                    <a:srgbClr val="B9D332"/>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defTabSz="524315"/>
              <a:endParaRPr lang="en-US">
                <a:solidFill>
                  <a:srgbClr val="1C7051"/>
                </a:solidFill>
              </a:endParaRPr>
            </a:p>
          </p:txBody>
        </p:sp>
        <p:sp>
          <p:nvSpPr>
            <p:cNvPr id="60" name="Freeform 21"/>
            <p:cNvSpPr>
              <a:spLocks noChangeArrowheads="1"/>
            </p:cNvSpPr>
            <p:nvPr/>
          </p:nvSpPr>
          <p:spPr bwMode="auto">
            <a:xfrm>
              <a:off x="5232401" y="3389843"/>
              <a:ext cx="265112" cy="261937"/>
            </a:xfrm>
            <a:custGeom>
              <a:avLst/>
              <a:gdLst>
                <a:gd name="T0" fmla="*/ 709 w 735"/>
                <a:gd name="T1" fmla="*/ 270 h 729"/>
                <a:gd name="T2" fmla="*/ 674 w 735"/>
                <a:gd name="T3" fmla="*/ 536 h 729"/>
                <a:gd name="T4" fmla="*/ 674 w 735"/>
                <a:gd name="T5" fmla="*/ 536 h 729"/>
                <a:gd name="T6" fmla="*/ 674 w 735"/>
                <a:gd name="T7" fmla="*/ 536 h 729"/>
                <a:gd name="T8" fmla="*/ 459 w 735"/>
                <a:gd name="T9" fmla="*/ 703 h 729"/>
                <a:gd name="T10" fmla="*/ 190 w 735"/>
                <a:gd name="T11" fmla="*/ 671 h 729"/>
                <a:gd name="T12" fmla="*/ 24 w 735"/>
                <a:gd name="T13" fmla="*/ 459 h 729"/>
                <a:gd name="T14" fmla="*/ 58 w 735"/>
                <a:gd name="T15" fmla="*/ 192 h 729"/>
                <a:gd name="T16" fmla="*/ 273 w 735"/>
                <a:gd name="T17" fmla="*/ 25 h 729"/>
                <a:gd name="T18" fmla="*/ 542 w 735"/>
                <a:gd name="T19" fmla="*/ 58 h 729"/>
                <a:gd name="T20" fmla="*/ 709 w 735"/>
                <a:gd name="T21" fmla="*/ 270 h 7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35" h="729">
                  <a:moveTo>
                    <a:pt x="709" y="270"/>
                  </a:moveTo>
                  <a:cubicBezTo>
                    <a:pt x="734" y="359"/>
                    <a:pt x="721" y="454"/>
                    <a:pt x="674" y="536"/>
                  </a:cubicBezTo>
                  <a:lnTo>
                    <a:pt x="674" y="536"/>
                  </a:lnTo>
                  <a:lnTo>
                    <a:pt x="674" y="536"/>
                  </a:lnTo>
                  <a:cubicBezTo>
                    <a:pt x="626" y="618"/>
                    <a:pt x="552" y="678"/>
                    <a:pt x="459" y="703"/>
                  </a:cubicBezTo>
                  <a:cubicBezTo>
                    <a:pt x="367" y="728"/>
                    <a:pt x="273" y="718"/>
                    <a:pt x="190" y="671"/>
                  </a:cubicBezTo>
                  <a:cubicBezTo>
                    <a:pt x="108" y="626"/>
                    <a:pt x="49" y="549"/>
                    <a:pt x="24" y="459"/>
                  </a:cubicBezTo>
                  <a:cubicBezTo>
                    <a:pt x="0" y="369"/>
                    <a:pt x="11" y="275"/>
                    <a:pt x="58" y="192"/>
                  </a:cubicBezTo>
                  <a:cubicBezTo>
                    <a:pt x="106" y="110"/>
                    <a:pt x="180" y="50"/>
                    <a:pt x="273" y="25"/>
                  </a:cubicBezTo>
                  <a:cubicBezTo>
                    <a:pt x="365" y="0"/>
                    <a:pt x="459" y="10"/>
                    <a:pt x="542" y="58"/>
                  </a:cubicBezTo>
                  <a:cubicBezTo>
                    <a:pt x="624" y="103"/>
                    <a:pt x="684" y="180"/>
                    <a:pt x="709" y="270"/>
                  </a:cubicBezTo>
                </a:path>
              </a:pathLst>
            </a:custGeom>
            <a:solidFill>
              <a:srgbClr val="FFFFFF"/>
            </a:solidFill>
            <a:ln>
              <a:noFill/>
            </a:ln>
            <a:effectLst/>
            <a:extLst>
              <a:ext uri="{91240B29-F687-4f45-9708-019B960494DF}">
                <a14:hiddenLine xmlns:a14="http://schemas.microsoft.com/office/drawing/2010/main" xmlns="" w="9525" cap="flat">
                  <a:solidFill>
                    <a:srgbClr val="B9D332"/>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defTabSz="524315"/>
              <a:endParaRPr lang="en-US">
                <a:solidFill>
                  <a:srgbClr val="1C7051"/>
                </a:solidFill>
              </a:endParaRPr>
            </a:p>
          </p:txBody>
        </p:sp>
      </p:grpSp>
      <p:grpSp>
        <p:nvGrpSpPr>
          <p:cNvPr id="61" name="Group 60"/>
          <p:cNvGrpSpPr/>
          <p:nvPr/>
        </p:nvGrpSpPr>
        <p:grpSpPr>
          <a:xfrm>
            <a:off x="5226838" y="3412757"/>
            <a:ext cx="2576048" cy="669006"/>
            <a:chOff x="4692651" y="2494493"/>
            <a:chExt cx="2271712" cy="652743"/>
          </a:xfrm>
          <a:effectLst>
            <a:outerShdw blurRad="50800" dist="76200" dir="2700000" algn="tl" rotWithShape="0">
              <a:prstClr val="black">
                <a:alpha val="40000"/>
              </a:prstClr>
            </a:outerShdw>
          </a:effectLst>
        </p:grpSpPr>
        <p:sp>
          <p:nvSpPr>
            <p:cNvPr id="62" name="Freeform 37"/>
            <p:cNvSpPr>
              <a:spLocks noChangeArrowheads="1"/>
            </p:cNvSpPr>
            <p:nvPr/>
          </p:nvSpPr>
          <p:spPr bwMode="auto">
            <a:xfrm>
              <a:off x="4692651" y="2494493"/>
              <a:ext cx="2271712" cy="652743"/>
            </a:xfrm>
            <a:custGeom>
              <a:avLst/>
              <a:gdLst>
                <a:gd name="T0" fmla="*/ 1569 w 6310"/>
                <a:gd name="T1" fmla="*/ 388 h 2197"/>
                <a:gd name="T2" fmla="*/ 1569 w 6310"/>
                <a:gd name="T3" fmla="*/ 0 h 2197"/>
                <a:gd name="T4" fmla="*/ 0 w 6310"/>
                <a:gd name="T5" fmla="*/ 1097 h 2197"/>
                <a:gd name="T6" fmla="*/ 1569 w 6310"/>
                <a:gd name="T7" fmla="*/ 2196 h 2197"/>
                <a:gd name="T8" fmla="*/ 1569 w 6310"/>
                <a:gd name="T9" fmla="*/ 1807 h 2197"/>
                <a:gd name="T10" fmla="*/ 4742 w 6310"/>
                <a:gd name="T11" fmla="*/ 1807 h 2197"/>
                <a:gd name="T12" fmla="*/ 4742 w 6310"/>
                <a:gd name="T13" fmla="*/ 2196 h 2197"/>
                <a:gd name="T14" fmla="*/ 6309 w 6310"/>
                <a:gd name="T15" fmla="*/ 1097 h 2197"/>
                <a:gd name="T16" fmla="*/ 4742 w 6310"/>
                <a:gd name="T17" fmla="*/ 0 h 2197"/>
                <a:gd name="T18" fmla="*/ 4742 w 6310"/>
                <a:gd name="T19" fmla="*/ 388 h 2197"/>
                <a:gd name="T20" fmla="*/ 1569 w 6310"/>
                <a:gd name="T21" fmla="*/ 388 h 2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310" h="2197">
                  <a:moveTo>
                    <a:pt x="1569" y="388"/>
                  </a:moveTo>
                  <a:lnTo>
                    <a:pt x="1569" y="0"/>
                  </a:lnTo>
                  <a:lnTo>
                    <a:pt x="0" y="1097"/>
                  </a:lnTo>
                  <a:lnTo>
                    <a:pt x="1569" y="2196"/>
                  </a:lnTo>
                  <a:lnTo>
                    <a:pt x="1569" y="1807"/>
                  </a:lnTo>
                  <a:lnTo>
                    <a:pt x="4742" y="1807"/>
                  </a:lnTo>
                  <a:lnTo>
                    <a:pt x="4742" y="2196"/>
                  </a:lnTo>
                  <a:lnTo>
                    <a:pt x="6309" y="1097"/>
                  </a:lnTo>
                  <a:lnTo>
                    <a:pt x="4742" y="0"/>
                  </a:lnTo>
                  <a:lnTo>
                    <a:pt x="4742" y="388"/>
                  </a:lnTo>
                  <a:lnTo>
                    <a:pt x="1569" y="388"/>
                  </a:lnTo>
                </a:path>
              </a:pathLst>
            </a:custGeom>
            <a:solidFill>
              <a:schemeClr val="accent1"/>
            </a:solidFill>
            <a:ln>
              <a:noFill/>
            </a:ln>
            <a:effectLst/>
            <a:extLst>
              <a:ext uri="{91240B29-F687-4f45-9708-019B960494DF}">
                <a14:hiddenLine xmlns:a14="http://schemas.microsoft.com/office/drawing/2010/main" xmlns="" w="9525" cap="flat">
                  <a:solidFill>
                    <a:srgbClr val="B9D332"/>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defTabSz="524315"/>
              <a:endParaRPr lang="en-US">
                <a:solidFill>
                  <a:srgbClr val="1C7051"/>
                </a:solidFill>
              </a:endParaRPr>
            </a:p>
          </p:txBody>
        </p:sp>
        <p:sp>
          <p:nvSpPr>
            <p:cNvPr id="63" name="Text Box 38"/>
            <p:cNvSpPr txBox="1">
              <a:spLocks noChangeArrowheads="1"/>
            </p:cNvSpPr>
            <p:nvPr/>
          </p:nvSpPr>
          <p:spPr bwMode="auto">
            <a:xfrm>
              <a:off x="5034492" y="2699498"/>
              <a:ext cx="1588029" cy="24273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0" tIns="4031" rIns="0" bIns="0"/>
            <a:lstStyle>
              <a:lvl1pPr>
                <a:tabLst>
                  <a:tab pos="723900" algn="l"/>
                </a:tabLst>
                <a:defRPr>
                  <a:solidFill>
                    <a:srgbClr val="000000"/>
                  </a:solidFill>
                  <a:latin typeface="Arial" charset="0"/>
                  <a:ea typeface="SimSun" charset="0"/>
                  <a:cs typeface="SimSun" charset="0"/>
                </a:defRPr>
              </a:lvl1pPr>
              <a:lvl2pPr>
                <a:tabLst>
                  <a:tab pos="723900" algn="l"/>
                </a:tabLst>
                <a:defRPr>
                  <a:solidFill>
                    <a:srgbClr val="000000"/>
                  </a:solidFill>
                  <a:latin typeface="Arial" charset="0"/>
                  <a:ea typeface="SimSun" charset="0"/>
                  <a:cs typeface="SimSun" charset="0"/>
                </a:defRPr>
              </a:lvl2pPr>
              <a:lvl3pPr>
                <a:tabLst>
                  <a:tab pos="723900" algn="l"/>
                </a:tabLst>
                <a:defRPr>
                  <a:solidFill>
                    <a:srgbClr val="000000"/>
                  </a:solidFill>
                  <a:latin typeface="Arial" charset="0"/>
                  <a:ea typeface="SimSun" charset="0"/>
                  <a:cs typeface="SimSun" charset="0"/>
                </a:defRPr>
              </a:lvl3pPr>
              <a:lvl4pPr>
                <a:tabLst>
                  <a:tab pos="723900" algn="l"/>
                </a:tabLst>
                <a:defRPr>
                  <a:solidFill>
                    <a:srgbClr val="000000"/>
                  </a:solidFill>
                  <a:latin typeface="Arial" charset="0"/>
                  <a:ea typeface="SimSun" charset="0"/>
                  <a:cs typeface="SimSun" charset="0"/>
                </a:defRPr>
              </a:lvl4pPr>
              <a:lvl5pPr>
                <a:tabLst>
                  <a:tab pos="723900" algn="l"/>
                </a:tabLst>
                <a:defRPr>
                  <a:solidFill>
                    <a:srgbClr val="000000"/>
                  </a:solidFill>
                  <a:latin typeface="Arial" charset="0"/>
                  <a:ea typeface="SimSun" charset="0"/>
                  <a:cs typeface="SimSun"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723900" algn="l"/>
                </a:tabLst>
                <a:defRPr>
                  <a:solidFill>
                    <a:srgbClr val="000000"/>
                  </a:solidFill>
                  <a:latin typeface="Arial" charset="0"/>
                  <a:ea typeface="SimSun" charset="0"/>
                  <a:cs typeface="SimSun"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723900" algn="l"/>
                </a:tabLst>
                <a:defRPr>
                  <a:solidFill>
                    <a:srgbClr val="000000"/>
                  </a:solidFill>
                  <a:latin typeface="Arial" charset="0"/>
                  <a:ea typeface="SimSun" charset="0"/>
                  <a:cs typeface="SimSun"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723900" algn="l"/>
                </a:tabLst>
                <a:defRPr>
                  <a:solidFill>
                    <a:srgbClr val="000000"/>
                  </a:solidFill>
                  <a:latin typeface="Arial" charset="0"/>
                  <a:ea typeface="SimSun" charset="0"/>
                  <a:cs typeface="SimSun"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723900" algn="l"/>
                </a:tabLst>
                <a:defRPr>
                  <a:solidFill>
                    <a:srgbClr val="000000"/>
                  </a:solidFill>
                  <a:latin typeface="Arial" charset="0"/>
                  <a:ea typeface="SimSun" charset="0"/>
                  <a:cs typeface="SimSun" charset="0"/>
                </a:defRPr>
              </a:lvl9pPr>
            </a:lstStyle>
            <a:p>
              <a:pPr algn="ctr" defTabSz="524315">
                <a:lnSpc>
                  <a:spcPct val="98000"/>
                </a:lnSpc>
              </a:pPr>
              <a:r>
                <a:rPr lang="en-US" sz="1900" dirty="0">
                  <a:solidFill>
                    <a:srgbClr val="FFFFFF"/>
                  </a:solidFill>
                  <a:latin typeface="Rockwell"/>
                  <a:cs typeface="Rockwell"/>
                </a:rPr>
                <a:t>SCOUTING</a:t>
              </a:r>
            </a:p>
          </p:txBody>
        </p:sp>
      </p:grpSp>
      <p:pic>
        <p:nvPicPr>
          <p:cNvPr id="64" name="Picture 6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316140">
            <a:off x="5798433" y="1617990"/>
            <a:ext cx="1354022" cy="1741896"/>
          </a:xfrm>
          <a:prstGeom prst="rect">
            <a:avLst/>
          </a:prstGeom>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84848" y="1403648"/>
            <a:ext cx="1241916" cy="22676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21321218">
            <a:off x="2390744" y="1842582"/>
            <a:ext cx="1603375" cy="20304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338627">
            <a:off x="3475024" y="3752875"/>
            <a:ext cx="1316758" cy="23216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732866">
            <a:off x="4201198" y="4957213"/>
            <a:ext cx="2157413" cy="11652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3151419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 calcmode="lin" valueType="num">
                                      <p:cBhvr>
                                        <p:cTn id="7" dur="500" fill="hold"/>
                                        <p:tgtEl>
                                          <p:spTgt spid="1027"/>
                                        </p:tgtEl>
                                        <p:attrNameLst>
                                          <p:attrName>ppt_w</p:attrName>
                                        </p:attrNameLst>
                                      </p:cBhvr>
                                      <p:tavLst>
                                        <p:tav tm="0">
                                          <p:val>
                                            <p:fltVal val="0"/>
                                          </p:val>
                                        </p:tav>
                                        <p:tav tm="100000">
                                          <p:val>
                                            <p:strVal val="#ppt_w"/>
                                          </p:val>
                                        </p:tav>
                                      </p:tavLst>
                                    </p:anim>
                                    <p:anim calcmode="lin" valueType="num">
                                      <p:cBhvr>
                                        <p:cTn id="8" dur="500" fill="hold"/>
                                        <p:tgtEl>
                                          <p:spTgt spid="1027"/>
                                        </p:tgtEl>
                                        <p:attrNameLst>
                                          <p:attrName>ppt_h</p:attrName>
                                        </p:attrNameLst>
                                      </p:cBhvr>
                                      <p:tavLst>
                                        <p:tav tm="0">
                                          <p:val>
                                            <p:fltVal val="0"/>
                                          </p:val>
                                        </p:tav>
                                        <p:tav tm="100000">
                                          <p:val>
                                            <p:strVal val="#ppt_h"/>
                                          </p:val>
                                        </p:tav>
                                      </p:tavLst>
                                    </p:anim>
                                    <p:animEffect transition="in" filter="fade">
                                      <p:cBhvr>
                                        <p:cTn id="9" dur="500"/>
                                        <p:tgtEl>
                                          <p:spTgt spid="1027"/>
                                        </p:tgtEl>
                                      </p:cBhvr>
                                    </p:animEffect>
                                  </p:childTnLst>
                                </p:cTn>
                              </p:par>
                            </p:childTnLst>
                          </p:cTn>
                        </p:par>
                        <p:par>
                          <p:cTn id="10" fill="hold">
                            <p:stCondLst>
                              <p:cond delay="500"/>
                            </p:stCondLst>
                            <p:childTnLst>
                              <p:par>
                                <p:cTn id="11" presetID="21" presetClass="entr" presetSubtype="1" fill="hold" nodeType="after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wheel(1)">
                                      <p:cBhvr>
                                        <p:cTn id="13" dur="1000"/>
                                        <p:tgtEl>
                                          <p:spTgt spid="40"/>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61"/>
                                        </p:tgtEl>
                                        <p:attrNameLst>
                                          <p:attrName>style.visibility</p:attrName>
                                        </p:attrNameLst>
                                      </p:cBhvr>
                                      <p:to>
                                        <p:strVal val="visible"/>
                                      </p:to>
                                    </p:set>
                                    <p:animEffect transition="in" filter="wipe(left)">
                                      <p:cBhvr>
                                        <p:cTn id="18" dur="500"/>
                                        <p:tgtEl>
                                          <p:spTgt spid="61"/>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64"/>
                                        </p:tgtEl>
                                        <p:attrNameLst>
                                          <p:attrName>style.visibility</p:attrName>
                                        </p:attrNameLst>
                                      </p:cBhvr>
                                      <p:to>
                                        <p:strVal val="visible"/>
                                      </p:to>
                                    </p:set>
                                    <p:animEffect transition="in" filter="wipe(left)">
                                      <p:cBhvr>
                                        <p:cTn id="23" dur="500"/>
                                        <p:tgtEl>
                                          <p:spTgt spid="64"/>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1028"/>
                                        </p:tgtEl>
                                        <p:attrNameLst>
                                          <p:attrName>style.visibility</p:attrName>
                                        </p:attrNameLst>
                                      </p:cBhvr>
                                      <p:to>
                                        <p:strVal val="visible"/>
                                      </p:to>
                                    </p:set>
                                    <p:animEffect transition="in" filter="wipe(down)">
                                      <p:cBhvr>
                                        <p:cTn id="28" dur="500"/>
                                        <p:tgtEl>
                                          <p:spTgt spid="1028"/>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nodeType="clickEffect">
                                  <p:stCondLst>
                                    <p:cond delay="0"/>
                                  </p:stCondLst>
                                  <p:childTnLst>
                                    <p:set>
                                      <p:cBhvr>
                                        <p:cTn id="32" dur="1" fill="hold">
                                          <p:stCondLst>
                                            <p:cond delay="0"/>
                                          </p:stCondLst>
                                        </p:cTn>
                                        <p:tgtEl>
                                          <p:spTgt spid="1029"/>
                                        </p:tgtEl>
                                        <p:attrNameLst>
                                          <p:attrName>style.visibility</p:attrName>
                                        </p:attrNameLst>
                                      </p:cBhvr>
                                      <p:to>
                                        <p:strVal val="visible"/>
                                      </p:to>
                                    </p:set>
                                    <p:animEffect transition="in" filter="wipe(down)">
                                      <p:cBhvr>
                                        <p:cTn id="33" dur="500"/>
                                        <p:tgtEl>
                                          <p:spTgt spid="1029"/>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nodeType="clickEffect">
                                  <p:stCondLst>
                                    <p:cond delay="0"/>
                                  </p:stCondLst>
                                  <p:childTnLst>
                                    <p:set>
                                      <p:cBhvr>
                                        <p:cTn id="37" dur="1" fill="hold">
                                          <p:stCondLst>
                                            <p:cond delay="0"/>
                                          </p:stCondLst>
                                        </p:cTn>
                                        <p:tgtEl>
                                          <p:spTgt spid="1030"/>
                                        </p:tgtEl>
                                        <p:attrNameLst>
                                          <p:attrName>style.visibility</p:attrName>
                                        </p:attrNameLst>
                                      </p:cBhvr>
                                      <p:to>
                                        <p:strVal val="visible"/>
                                      </p:to>
                                    </p:set>
                                    <p:animEffect transition="in" filter="wipe(down)">
                                      <p:cBhvr>
                                        <p:cTn id="38" dur="500"/>
                                        <p:tgtEl>
                                          <p:spTgt spid="1030"/>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4" fill="hold" nodeType="clickEffect">
                                  <p:stCondLst>
                                    <p:cond delay="0"/>
                                  </p:stCondLst>
                                  <p:childTnLst>
                                    <p:set>
                                      <p:cBhvr>
                                        <p:cTn id="42" dur="1" fill="hold">
                                          <p:stCondLst>
                                            <p:cond delay="0"/>
                                          </p:stCondLst>
                                        </p:cTn>
                                        <p:tgtEl>
                                          <p:spTgt spid="1031"/>
                                        </p:tgtEl>
                                        <p:attrNameLst>
                                          <p:attrName>style.visibility</p:attrName>
                                        </p:attrNameLst>
                                      </p:cBhvr>
                                      <p:to>
                                        <p:strVal val="visible"/>
                                      </p:to>
                                    </p:set>
                                    <p:animEffect transition="in" filter="wipe(down)">
                                      <p:cBhvr>
                                        <p:cTn id="43" dur="500"/>
                                        <p:tgtEl>
                                          <p:spTgt spid="10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5767384" y="2172059"/>
            <a:ext cx="2944463" cy="3568577"/>
          </a:xfrm>
          <a:prstGeom prst="rect">
            <a:avLst/>
          </a:prstGeom>
          <a:gradFill flip="none" rotWithShape="1">
            <a:gsLst>
              <a:gs pos="0">
                <a:schemeClr val="bg1">
                  <a:lumMod val="85000"/>
                </a:schemeClr>
              </a:gs>
              <a:gs pos="100000">
                <a:schemeClr val="bg1">
                  <a:lumMod val="95000"/>
                </a:schemeClr>
              </a:gs>
            </a:gsLst>
            <a:path path="circle">
              <a:fillToRect l="100000" t="100000"/>
            </a:path>
            <a:tileRect r="-100000" b="-100000"/>
          </a:gradFill>
          <a:ln>
            <a:noFill/>
          </a:ln>
          <a:effectLst/>
        </p:spPr>
        <p:style>
          <a:lnRef idx="1">
            <a:schemeClr val="accent1"/>
          </a:lnRef>
          <a:fillRef idx="3">
            <a:schemeClr val="accent1"/>
          </a:fillRef>
          <a:effectRef idx="2">
            <a:schemeClr val="accent1"/>
          </a:effectRef>
          <a:fontRef idx="minor">
            <a:schemeClr val="lt1"/>
          </a:fontRef>
        </p:style>
        <p:txBody>
          <a:bodyPr lIns="104218" tIns="52095" rIns="104218" bIns="52095" rtlCol="0" anchor="ctr"/>
          <a:lstStyle/>
          <a:p>
            <a:pPr algn="ctr" defTabSz="521099"/>
            <a:endParaRPr lang="en-US">
              <a:solidFill>
                <a:srgbClr val="FFFFFF"/>
              </a:solidFill>
            </a:endParaRPr>
          </a:p>
        </p:txBody>
      </p:sp>
      <p:sp>
        <p:nvSpPr>
          <p:cNvPr id="2" name="Title 1"/>
          <p:cNvSpPr>
            <a:spLocks noGrp="1"/>
          </p:cNvSpPr>
          <p:nvPr>
            <p:ph type="title"/>
          </p:nvPr>
        </p:nvSpPr>
        <p:spPr/>
        <p:txBody>
          <a:bodyPr/>
          <a:lstStyle/>
          <a:p>
            <a:r>
              <a:rPr lang="en-US" dirty="0">
                <a:latin typeface="Rockwell" panose="02060603020205020403" pitchFamily="18" charset="0"/>
              </a:rPr>
              <a:t>Changing Minds</a:t>
            </a:r>
          </a:p>
        </p:txBody>
      </p:sp>
      <p:sp>
        <p:nvSpPr>
          <p:cNvPr id="5" name="Rectangle 3"/>
          <p:cNvSpPr txBox="1">
            <a:spLocks noChangeArrowheads="1"/>
          </p:cNvSpPr>
          <p:nvPr/>
        </p:nvSpPr>
        <p:spPr>
          <a:xfrm>
            <a:off x="992560" y="1932271"/>
            <a:ext cx="4601086" cy="3284120"/>
          </a:xfrm>
          <a:prstGeom prst="rect">
            <a:avLst/>
          </a:prstGeom>
        </p:spPr>
        <p:txBody>
          <a:bodyPr lIns="104218" tIns="52095" rIns="104218" bIns="52095"/>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altLang="en-US" sz="1900" b="1" dirty="0">
                <a:solidFill>
                  <a:srgbClr val="90C350"/>
                </a:solidFill>
                <a:latin typeface="Rockwell" panose="02060603020205020403" pitchFamily="18" charset="0"/>
              </a:rPr>
              <a:t>People seldom change their minds all at once</a:t>
            </a:r>
          </a:p>
          <a:p>
            <a:pPr>
              <a:buFont typeface="Arial" charset="0"/>
              <a:buChar char="•"/>
            </a:pPr>
            <a:r>
              <a:rPr lang="en-US" altLang="en-US" sz="1600" dirty="0">
                <a:solidFill>
                  <a:srgbClr val="008582"/>
                </a:solidFill>
                <a:latin typeface="Rockwell" panose="02060603020205020403" pitchFamily="18" charset="0"/>
              </a:rPr>
              <a:t>For important issues, the process is gradual</a:t>
            </a:r>
          </a:p>
          <a:p>
            <a:pPr>
              <a:spcAft>
                <a:spcPts val="704"/>
              </a:spcAft>
              <a:buFont typeface="Arial" charset="0"/>
              <a:buChar char="•"/>
            </a:pPr>
            <a:r>
              <a:rPr lang="en-US" altLang="en-US" sz="1600" dirty="0">
                <a:solidFill>
                  <a:srgbClr val="008582"/>
                </a:solidFill>
                <a:latin typeface="Rockwell" panose="02060603020205020403" pitchFamily="18" charset="0"/>
              </a:rPr>
              <a:t>By own analysis, but also analysis of others</a:t>
            </a:r>
            <a:endParaRPr lang="en-US" altLang="en-US" sz="1900" dirty="0">
              <a:solidFill>
                <a:srgbClr val="008582"/>
              </a:solidFill>
              <a:latin typeface="Rockwell" panose="02060603020205020403" pitchFamily="18" charset="0"/>
            </a:endParaRPr>
          </a:p>
          <a:p>
            <a:pPr marL="521099" lvl="1" indent="0">
              <a:buNone/>
            </a:pPr>
            <a:endParaRPr lang="en-US" altLang="en-US" sz="1900" dirty="0">
              <a:solidFill>
                <a:srgbClr val="1C7051"/>
              </a:solidFill>
              <a:latin typeface="Rockwell" panose="02060603020205020403" pitchFamily="18" charset="0"/>
            </a:endParaRPr>
          </a:p>
          <a:p>
            <a:pPr marL="0" indent="0">
              <a:buNone/>
            </a:pPr>
            <a:r>
              <a:rPr lang="en-US" altLang="en-US" sz="1900" b="1" dirty="0">
                <a:solidFill>
                  <a:srgbClr val="90C350"/>
                </a:solidFill>
                <a:latin typeface="Rockwell" panose="02060603020205020403" pitchFamily="18" charset="0"/>
              </a:rPr>
              <a:t>Predictable stages</a:t>
            </a:r>
          </a:p>
          <a:p>
            <a:pPr>
              <a:buFont typeface="Arial" charset="0"/>
              <a:buChar char="•"/>
            </a:pPr>
            <a:r>
              <a:rPr lang="en-US" altLang="en-US" sz="1600" dirty="0">
                <a:solidFill>
                  <a:srgbClr val="008582"/>
                </a:solidFill>
                <a:latin typeface="Rockwell" panose="02060603020205020403" pitchFamily="18" charset="0"/>
              </a:rPr>
              <a:t>Speed stakeholders move through stages varies by individual, content, and context</a:t>
            </a:r>
          </a:p>
          <a:p>
            <a:endParaRPr lang="en-US" altLang="en-US" sz="2100" dirty="0">
              <a:solidFill>
                <a:srgbClr val="1C7051"/>
              </a:solidFill>
              <a:latin typeface="Rockwell" panose="02060603020205020403" pitchFamily="18" charset="0"/>
            </a:endParaRPr>
          </a:p>
        </p:txBody>
      </p:sp>
      <p:sp>
        <p:nvSpPr>
          <p:cNvPr id="9" name="Text Box 9"/>
          <p:cNvSpPr txBox="1">
            <a:spLocks noChangeArrowheads="1"/>
          </p:cNvSpPr>
          <p:nvPr/>
        </p:nvSpPr>
        <p:spPr bwMode="auto">
          <a:xfrm>
            <a:off x="6813606" y="1678714"/>
            <a:ext cx="1997654" cy="5675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04218" tIns="52095" rIns="104218" bIns="52095" anchor="t"/>
          <a:lstStyle>
            <a:lvl1pPr>
              <a:defRPr sz="2400">
                <a:solidFill>
                  <a:schemeClr val="tx1"/>
                </a:solidFill>
                <a:latin typeface="Rockwell" panose="02060603020205020403" pitchFamily="18" charset="0"/>
                <a:ea typeface="MS PGothic" panose="020B0600070205080204" pitchFamily="34" charset="-128"/>
              </a:defRPr>
            </a:lvl1pPr>
            <a:lvl2pPr>
              <a:defRPr sz="2400">
                <a:solidFill>
                  <a:schemeClr val="tx1"/>
                </a:solidFill>
                <a:latin typeface="Rockwell" panose="02060603020205020403" pitchFamily="18" charset="0"/>
                <a:ea typeface="MS PGothic" panose="020B0600070205080204" pitchFamily="34" charset="-128"/>
              </a:defRPr>
            </a:lvl2pPr>
            <a:lvl3pPr marL="1143000" indent="-228600">
              <a:defRPr sz="2400">
                <a:solidFill>
                  <a:schemeClr val="tx1"/>
                </a:solidFill>
                <a:latin typeface="Rockwell" panose="02060603020205020403" pitchFamily="18" charset="0"/>
                <a:ea typeface="MS PGothic" panose="020B0600070205080204" pitchFamily="34" charset="-128"/>
              </a:defRPr>
            </a:lvl3pPr>
            <a:lvl4pPr marL="1600200" indent="-228600">
              <a:defRPr sz="2400">
                <a:solidFill>
                  <a:schemeClr val="tx1"/>
                </a:solidFill>
                <a:latin typeface="Rockwell" panose="02060603020205020403" pitchFamily="18" charset="0"/>
                <a:ea typeface="MS PGothic" panose="020B0600070205080204" pitchFamily="34" charset="-128"/>
              </a:defRPr>
            </a:lvl4pPr>
            <a:lvl5pPr marL="2057400" indent="-228600">
              <a:defRPr sz="2400">
                <a:solidFill>
                  <a:schemeClr val="tx1"/>
                </a:solidFill>
                <a:latin typeface="Rockwell" panose="02060603020205020403"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Rockwell" panose="02060603020205020403"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Rockwell" panose="02060603020205020403"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Rockwell" panose="02060603020205020403"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Rockwell" panose="02060603020205020403" pitchFamily="18" charset="0"/>
                <a:ea typeface="MS PGothic" panose="020B0600070205080204" pitchFamily="34" charset="-128"/>
              </a:defRPr>
            </a:lvl9pPr>
          </a:lstStyle>
          <a:p>
            <a:pPr algn="r" defTabSz="521099"/>
            <a:r>
              <a:rPr lang="en-US" altLang="en-US" sz="1900">
                <a:solidFill>
                  <a:srgbClr val="1C7051"/>
                </a:solidFill>
              </a:rPr>
              <a:t>Adoption 100%</a:t>
            </a:r>
            <a:endParaRPr lang="en-US" altLang="en-US" sz="1900" dirty="0">
              <a:solidFill>
                <a:srgbClr val="1C7051"/>
              </a:solidFill>
            </a:endParaRPr>
          </a:p>
        </p:txBody>
      </p:sp>
      <p:sp>
        <p:nvSpPr>
          <p:cNvPr id="8" name="Text Box 9"/>
          <p:cNvSpPr txBox="1">
            <a:spLocks noChangeArrowheads="1"/>
          </p:cNvSpPr>
          <p:nvPr/>
        </p:nvSpPr>
        <p:spPr bwMode="auto">
          <a:xfrm>
            <a:off x="5281667" y="5317659"/>
            <a:ext cx="1970048" cy="5675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04218" tIns="52095" rIns="104218" bIns="52095" anchor="t"/>
          <a:lstStyle>
            <a:lvl1pPr>
              <a:defRPr sz="2400">
                <a:solidFill>
                  <a:schemeClr val="tx1"/>
                </a:solidFill>
                <a:latin typeface="Rockwell" panose="02060603020205020403" pitchFamily="18" charset="0"/>
                <a:ea typeface="MS PGothic" panose="020B0600070205080204" pitchFamily="34" charset="-128"/>
              </a:defRPr>
            </a:lvl1pPr>
            <a:lvl2pPr>
              <a:defRPr sz="2400">
                <a:solidFill>
                  <a:schemeClr val="tx1"/>
                </a:solidFill>
                <a:latin typeface="Rockwell" panose="02060603020205020403" pitchFamily="18" charset="0"/>
                <a:ea typeface="MS PGothic" panose="020B0600070205080204" pitchFamily="34" charset="-128"/>
              </a:defRPr>
            </a:lvl2pPr>
            <a:lvl3pPr marL="1143000" indent="-228600">
              <a:defRPr sz="2400">
                <a:solidFill>
                  <a:schemeClr val="tx1"/>
                </a:solidFill>
                <a:latin typeface="Rockwell" panose="02060603020205020403" pitchFamily="18" charset="0"/>
                <a:ea typeface="MS PGothic" panose="020B0600070205080204" pitchFamily="34" charset="-128"/>
              </a:defRPr>
            </a:lvl3pPr>
            <a:lvl4pPr marL="1600200" indent="-228600">
              <a:defRPr sz="2400">
                <a:solidFill>
                  <a:schemeClr val="tx1"/>
                </a:solidFill>
                <a:latin typeface="Rockwell" panose="02060603020205020403" pitchFamily="18" charset="0"/>
                <a:ea typeface="MS PGothic" panose="020B0600070205080204" pitchFamily="34" charset="-128"/>
              </a:defRPr>
            </a:lvl4pPr>
            <a:lvl5pPr marL="2057400" indent="-228600">
              <a:defRPr sz="2400">
                <a:solidFill>
                  <a:schemeClr val="tx1"/>
                </a:solidFill>
                <a:latin typeface="Rockwell" panose="02060603020205020403"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Rockwell" panose="02060603020205020403"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Rockwell" panose="02060603020205020403"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Rockwell" panose="02060603020205020403"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Rockwell" panose="02060603020205020403" pitchFamily="18" charset="0"/>
                <a:ea typeface="MS PGothic" panose="020B0600070205080204" pitchFamily="34" charset="-128"/>
              </a:defRPr>
            </a:lvl9pPr>
          </a:lstStyle>
          <a:p>
            <a:pPr defTabSz="521099"/>
            <a:r>
              <a:rPr lang="en-US" altLang="en-US" sz="1900" dirty="0">
                <a:solidFill>
                  <a:srgbClr val="1C7051"/>
                </a:solidFill>
              </a:rPr>
              <a:t>0% </a:t>
            </a:r>
          </a:p>
          <a:p>
            <a:pPr defTabSz="521099">
              <a:lnSpc>
                <a:spcPct val="150000"/>
              </a:lnSpc>
            </a:pPr>
            <a:r>
              <a:rPr lang="en-US" altLang="en-US" sz="1900" dirty="0">
                <a:solidFill>
                  <a:srgbClr val="1C7051"/>
                </a:solidFill>
              </a:rPr>
              <a:t>       Awareness</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86217" y="2863028"/>
            <a:ext cx="2276101" cy="211756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81245" y="4803164"/>
            <a:ext cx="1980388" cy="937461"/>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72268" y="2172049"/>
            <a:ext cx="949869" cy="2624891"/>
          </a:xfrm>
          <a:prstGeom prst="rect">
            <a:avLst/>
          </a:prstGeom>
        </p:spPr>
      </p:pic>
    </p:spTree>
    <p:extLst>
      <p:ext uri="{BB962C8B-B14F-4D97-AF65-F5344CB8AC3E}">
        <p14:creationId xmlns:p14="http://schemas.microsoft.com/office/powerpoint/2010/main" val="474093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4" end="4"/>
                                            </p:txEl>
                                          </p:spTgt>
                                        </p:tgtEl>
                                        <p:attrNameLst>
                                          <p:attrName>style.visibility</p:attrName>
                                        </p:attrNameLst>
                                      </p:cBhvr>
                                      <p:to>
                                        <p:strVal val="visible"/>
                                      </p:to>
                                    </p:set>
                                    <p:animEffect transition="in" filter="fade">
                                      <p:cBhvr>
                                        <p:cTn id="7" dur="500"/>
                                        <p:tgtEl>
                                          <p:spTgt spid="5">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5" end="5"/>
                                            </p:txEl>
                                          </p:spTgt>
                                        </p:tgtEl>
                                        <p:attrNameLst>
                                          <p:attrName>style.visibility</p:attrName>
                                        </p:attrNameLst>
                                      </p:cBhvr>
                                      <p:to>
                                        <p:strVal val="visible"/>
                                      </p:to>
                                    </p:set>
                                    <p:animEffect transition="in" filter="fade">
                                      <p:cBhvr>
                                        <p:cTn id="10" dur="500"/>
                                        <p:tgtEl>
                                          <p:spTgt spid="5">
                                            <p:txEl>
                                              <p:pRg st="5" end="5"/>
                                            </p:txEl>
                                          </p:spTgt>
                                        </p:tgtEl>
                                      </p:cBhvr>
                                    </p:animEffect>
                                  </p:childTnLst>
                                </p:cTn>
                              </p:par>
                              <p:par>
                                <p:cTn id="11" presetID="53" presetClass="entr" presetSubtype="16"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childTnLst>
                          </p:cTn>
                        </p:par>
                        <p:par>
                          <p:cTn id="16" fill="hold">
                            <p:stCondLst>
                              <p:cond delay="50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par>
                          <p:cTn id="20" fill="hold">
                            <p:stCondLst>
                              <p:cond delay="1000"/>
                            </p:stCondLst>
                            <p:childTnLst>
                              <p:par>
                                <p:cTn id="21" presetID="1"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par>
                          <p:cTn id="23" fill="hold">
                            <p:stCondLst>
                              <p:cond delay="1000"/>
                            </p:stCondLst>
                            <p:childTnLst>
                              <p:par>
                                <p:cTn id="24" presetID="22" presetClass="entr" presetSubtype="4"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down)">
                                      <p:cBhvr>
                                        <p:cTn id="26" dur="500"/>
                                        <p:tgtEl>
                                          <p:spTgt spid="7"/>
                                        </p:tgtEl>
                                      </p:cBhvr>
                                    </p:animEffect>
                                  </p:childTnLst>
                                </p:cTn>
                              </p:par>
                            </p:childTnLst>
                          </p:cTn>
                        </p:par>
                        <p:par>
                          <p:cTn id="27" fill="hold">
                            <p:stCondLst>
                              <p:cond delay="1500"/>
                            </p:stCondLst>
                            <p:childTnLst>
                              <p:par>
                                <p:cTn id="28" presetID="1" presetClass="entr" presetSubtype="0"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22" presetClass="entr" presetSubtype="2" fill="hold" nodeType="click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right)">
                                      <p:cBhvr>
                                        <p:cTn id="3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9"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100000">
              <a:schemeClr val="bg1">
                <a:lumMod val="85000"/>
                <a:alpha val="7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17" name="Oval 16"/>
          <p:cNvSpPr/>
          <p:nvPr/>
        </p:nvSpPr>
        <p:spPr>
          <a:xfrm>
            <a:off x="7546997" y="2631980"/>
            <a:ext cx="2088000" cy="2088000"/>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05310" tIns="52634" rIns="105310" bIns="52634" rtlCol="0" anchor="ctr"/>
          <a:lstStyle/>
          <a:p>
            <a:pPr algn="ctr" defTabSz="526588"/>
            <a:endParaRPr lang="en-US">
              <a:solidFill>
                <a:srgbClr val="FFFFFF"/>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73480" y="2819653"/>
            <a:ext cx="1018117" cy="1169943"/>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29038" y="4286108"/>
            <a:ext cx="1126401" cy="494132"/>
          </a:xfrm>
          <a:prstGeom prst="rect">
            <a:avLst/>
          </a:prstGeom>
        </p:spPr>
      </p:pic>
      <p:sp>
        <p:nvSpPr>
          <p:cNvPr id="22" name="TextBox 21"/>
          <p:cNvSpPr txBox="1"/>
          <p:nvPr/>
        </p:nvSpPr>
        <p:spPr>
          <a:xfrm>
            <a:off x="8416743" y="4231508"/>
            <a:ext cx="605172" cy="383295"/>
          </a:xfrm>
          <a:prstGeom prst="rect">
            <a:avLst/>
          </a:prstGeom>
          <a:noFill/>
        </p:spPr>
        <p:txBody>
          <a:bodyPr wrap="square" lIns="105310" tIns="52634" rIns="105310" bIns="52634" rtlCol="0">
            <a:spAutoFit/>
          </a:bodyPr>
          <a:lstStyle/>
          <a:p>
            <a:pPr defTabSz="526588"/>
            <a:r>
              <a:rPr lang="en-US">
                <a:solidFill>
                  <a:srgbClr val="90C350"/>
                </a:solidFill>
                <a:latin typeface="Rockwell Extra Bold" charset="0"/>
                <a:ea typeface="Rockwell Extra Bold" charset="0"/>
                <a:cs typeface="Rockwell Extra Bold" charset="0"/>
              </a:rPr>
              <a:t>1</a:t>
            </a:r>
          </a:p>
        </p:txBody>
      </p:sp>
      <p:cxnSp>
        <p:nvCxnSpPr>
          <p:cNvPr id="15" name="Straight Arrow Connector 14"/>
          <p:cNvCxnSpPr/>
          <p:nvPr/>
        </p:nvCxnSpPr>
        <p:spPr>
          <a:xfrm>
            <a:off x="1038851" y="3644749"/>
            <a:ext cx="6682670" cy="31231"/>
          </a:xfrm>
          <a:prstGeom prst="straightConnector1">
            <a:avLst/>
          </a:prstGeom>
          <a:ln w="381000">
            <a:solidFill>
              <a:srgbClr val="009999"/>
            </a:solidFill>
            <a:tailEnd type="triangle" w="med" len="sm"/>
          </a:ln>
          <a:effectLst/>
        </p:spPr>
        <p:style>
          <a:lnRef idx="2">
            <a:schemeClr val="accent1"/>
          </a:lnRef>
          <a:fillRef idx="0">
            <a:schemeClr val="accent1"/>
          </a:fillRef>
          <a:effectRef idx="1">
            <a:schemeClr val="accent1"/>
          </a:effectRef>
          <a:fontRef idx="minor">
            <a:schemeClr val="tx1"/>
          </a:fontRef>
        </p:style>
      </p:cxnSp>
      <p:sp>
        <p:nvSpPr>
          <p:cNvPr id="16" name="Oval 15"/>
          <p:cNvSpPr/>
          <p:nvPr/>
        </p:nvSpPr>
        <p:spPr>
          <a:xfrm>
            <a:off x="454185" y="2631980"/>
            <a:ext cx="2088000" cy="2088000"/>
          </a:xfrm>
          <a:prstGeom prst="ellipse">
            <a:avLst/>
          </a:prstGeom>
          <a:solidFill>
            <a:srgbClr val="FF7C80"/>
          </a:solidFill>
          <a:ln>
            <a:noFill/>
          </a:ln>
          <a:effectLst/>
        </p:spPr>
        <p:style>
          <a:lnRef idx="1">
            <a:schemeClr val="accent1"/>
          </a:lnRef>
          <a:fillRef idx="3">
            <a:schemeClr val="accent1"/>
          </a:fillRef>
          <a:effectRef idx="2">
            <a:schemeClr val="accent1"/>
          </a:effectRef>
          <a:fontRef idx="minor">
            <a:schemeClr val="lt1"/>
          </a:fontRef>
        </p:style>
        <p:txBody>
          <a:bodyPr lIns="105310" tIns="52634" rIns="105310" bIns="52634" rtlCol="0" anchor="ctr"/>
          <a:lstStyle/>
          <a:p>
            <a:pPr algn="ctr" defTabSz="526588"/>
            <a:endParaRPr lang="en-US">
              <a:solidFill>
                <a:srgbClr val="FFFFFF"/>
              </a:solidFill>
            </a:endParaRPr>
          </a:p>
        </p:txBody>
      </p:sp>
      <p:sp>
        <p:nvSpPr>
          <p:cNvPr id="14" name="Oval 13"/>
          <p:cNvSpPr/>
          <p:nvPr/>
        </p:nvSpPr>
        <p:spPr>
          <a:xfrm>
            <a:off x="2819299" y="1627718"/>
            <a:ext cx="3996000" cy="3996000"/>
          </a:xfrm>
          <a:prstGeom prst="ellipse">
            <a:avLst/>
          </a:prstGeom>
          <a:solidFill>
            <a:srgbClr val="FF9900"/>
          </a:solidFill>
          <a:ln>
            <a:noFill/>
          </a:ln>
          <a:effectLst/>
        </p:spPr>
        <p:style>
          <a:lnRef idx="1">
            <a:schemeClr val="accent1"/>
          </a:lnRef>
          <a:fillRef idx="3">
            <a:schemeClr val="accent1"/>
          </a:fillRef>
          <a:effectRef idx="2">
            <a:schemeClr val="accent1"/>
          </a:effectRef>
          <a:fontRef idx="minor">
            <a:schemeClr val="lt1"/>
          </a:fontRef>
        </p:style>
        <p:txBody>
          <a:bodyPr lIns="105310" tIns="52634" rIns="105310" bIns="52634" rtlCol="0" anchor="ctr"/>
          <a:lstStyle/>
          <a:p>
            <a:pPr algn="ctr" defTabSz="526588"/>
            <a:endParaRPr lang="en-US">
              <a:solidFill>
                <a:srgbClr val="FFFFFF"/>
              </a:solidFill>
            </a:endParaRP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85478" y="2704231"/>
            <a:ext cx="2076476" cy="1695161"/>
          </a:xfrm>
          <a:prstGeom prst="rect">
            <a:avLst/>
          </a:prstGeom>
        </p:spPr>
      </p:pic>
      <p:sp>
        <p:nvSpPr>
          <p:cNvPr id="2" name="Title 1"/>
          <p:cNvSpPr>
            <a:spLocks noGrp="1"/>
          </p:cNvSpPr>
          <p:nvPr>
            <p:ph type="title"/>
          </p:nvPr>
        </p:nvSpPr>
        <p:spPr/>
        <p:txBody>
          <a:bodyPr/>
          <a:lstStyle/>
          <a:p>
            <a:r>
              <a:rPr lang="en-US" sz="2300" dirty="0">
                <a:latin typeface="Rockwell" panose="02060603020205020403" pitchFamily="18" charset="0"/>
              </a:rPr>
              <a:t>Your Challenge</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4231" y="3100725"/>
            <a:ext cx="1018117" cy="1169943"/>
          </a:xfrm>
          <a:prstGeom prst="rect">
            <a:avLst/>
          </a:prstGeom>
        </p:spPr>
      </p:pic>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14661" y="3023709"/>
            <a:ext cx="1018117" cy="1169943"/>
          </a:xfrm>
          <a:prstGeom prst="rect">
            <a:avLst/>
          </a:prstGeom>
        </p:spPr>
      </p:pic>
      <p:grpSp>
        <p:nvGrpSpPr>
          <p:cNvPr id="26" name="Group 25"/>
          <p:cNvGrpSpPr/>
          <p:nvPr/>
        </p:nvGrpSpPr>
        <p:grpSpPr>
          <a:xfrm>
            <a:off x="5967331" y="2970005"/>
            <a:ext cx="347398" cy="1297836"/>
            <a:chOff x="5246182" y="2003906"/>
            <a:chExt cx="320675" cy="1225684"/>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65549" y="2003906"/>
              <a:ext cx="281940" cy="331470"/>
            </a:xfrm>
            <a:prstGeom prst="rect">
              <a:avLst/>
            </a:prstGeom>
          </p:spPr>
        </p:pic>
        <p:pic>
          <p:nvPicPr>
            <p:cNvPr id="21" name="Picture 2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46182" y="2381865"/>
              <a:ext cx="320675" cy="847725"/>
            </a:xfrm>
            <a:prstGeom prst="rect">
              <a:avLst/>
            </a:prstGeom>
          </p:spPr>
        </p:pic>
      </p:grpSp>
      <p:grpSp>
        <p:nvGrpSpPr>
          <p:cNvPr id="24" name="Group 23"/>
          <p:cNvGrpSpPr/>
          <p:nvPr/>
        </p:nvGrpSpPr>
        <p:grpSpPr>
          <a:xfrm>
            <a:off x="3815058" y="1856911"/>
            <a:ext cx="364596" cy="1300292"/>
            <a:chOff x="3274701" y="1442440"/>
            <a:chExt cx="336550" cy="1228003"/>
          </a:xfrm>
        </p:grpSpPr>
        <p:pic>
          <p:nvPicPr>
            <p:cNvPr id="20" name="Picture 1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74701" y="1819543"/>
              <a:ext cx="336550" cy="850900"/>
            </a:xfrm>
            <a:prstGeom prst="rect">
              <a:avLst/>
            </a:prstGeom>
          </p:spPr>
        </p:pic>
        <p:pic>
          <p:nvPicPr>
            <p:cNvPr id="23" name="Picture 2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2006" y="1442440"/>
              <a:ext cx="281940" cy="331470"/>
            </a:xfrm>
            <a:prstGeom prst="rect">
              <a:avLst/>
            </a:prstGeom>
          </p:spPr>
        </p:pic>
      </p:grpSp>
      <p:grpSp>
        <p:nvGrpSpPr>
          <p:cNvPr id="27" name="Group 26"/>
          <p:cNvGrpSpPr/>
          <p:nvPr/>
        </p:nvGrpSpPr>
        <p:grpSpPr>
          <a:xfrm>
            <a:off x="3879271" y="4099873"/>
            <a:ext cx="347398" cy="1297836"/>
            <a:chOff x="5246182" y="2003906"/>
            <a:chExt cx="320675" cy="1225684"/>
          </a:xfrm>
        </p:grpSpPr>
        <p:pic>
          <p:nvPicPr>
            <p:cNvPr id="28" name="Picture 2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65549" y="2003906"/>
              <a:ext cx="281940" cy="331470"/>
            </a:xfrm>
            <a:prstGeom prst="rect">
              <a:avLst/>
            </a:prstGeom>
          </p:spPr>
        </p:pic>
        <p:pic>
          <p:nvPicPr>
            <p:cNvPr id="29" name="Picture 2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46182" y="2381865"/>
              <a:ext cx="320675" cy="847725"/>
            </a:xfrm>
            <a:prstGeom prst="rect">
              <a:avLst/>
            </a:prstGeom>
          </p:spPr>
        </p:pic>
      </p:grpSp>
      <p:grpSp>
        <p:nvGrpSpPr>
          <p:cNvPr id="30" name="Group 29"/>
          <p:cNvGrpSpPr/>
          <p:nvPr/>
        </p:nvGrpSpPr>
        <p:grpSpPr>
          <a:xfrm>
            <a:off x="3299513" y="2903688"/>
            <a:ext cx="364596" cy="1300292"/>
            <a:chOff x="3274701" y="1442440"/>
            <a:chExt cx="336550" cy="1228003"/>
          </a:xfrm>
        </p:grpSpPr>
        <p:pic>
          <p:nvPicPr>
            <p:cNvPr id="31" name="Picture 3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74701" y="1819543"/>
              <a:ext cx="336550" cy="850900"/>
            </a:xfrm>
            <a:prstGeom prst="rect">
              <a:avLst/>
            </a:prstGeom>
          </p:spPr>
        </p:pic>
        <p:pic>
          <p:nvPicPr>
            <p:cNvPr id="32" name="Picture 3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2006" y="1442440"/>
              <a:ext cx="281940" cy="331470"/>
            </a:xfrm>
            <a:prstGeom prst="rect">
              <a:avLst/>
            </a:prstGeom>
          </p:spPr>
        </p:pic>
      </p:grpSp>
      <p:grpSp>
        <p:nvGrpSpPr>
          <p:cNvPr id="33" name="Group 32"/>
          <p:cNvGrpSpPr/>
          <p:nvPr/>
        </p:nvGrpSpPr>
        <p:grpSpPr>
          <a:xfrm>
            <a:off x="5381333" y="4097098"/>
            <a:ext cx="364596" cy="1300292"/>
            <a:chOff x="3274701" y="1442440"/>
            <a:chExt cx="336550" cy="1228003"/>
          </a:xfrm>
        </p:grpSpPr>
        <p:pic>
          <p:nvPicPr>
            <p:cNvPr id="34" name="Picture 3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74701" y="1819543"/>
              <a:ext cx="336550" cy="850900"/>
            </a:xfrm>
            <a:prstGeom prst="rect">
              <a:avLst/>
            </a:prstGeom>
          </p:spPr>
        </p:pic>
        <p:pic>
          <p:nvPicPr>
            <p:cNvPr id="35" name="Picture 3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2006" y="1442440"/>
              <a:ext cx="281940" cy="331470"/>
            </a:xfrm>
            <a:prstGeom prst="rect">
              <a:avLst/>
            </a:prstGeom>
          </p:spPr>
        </p:pic>
      </p:grpSp>
      <p:grpSp>
        <p:nvGrpSpPr>
          <p:cNvPr id="36" name="Group 35"/>
          <p:cNvGrpSpPr/>
          <p:nvPr/>
        </p:nvGrpSpPr>
        <p:grpSpPr>
          <a:xfrm>
            <a:off x="5475475" y="1859689"/>
            <a:ext cx="347398" cy="1297836"/>
            <a:chOff x="5246182" y="2003906"/>
            <a:chExt cx="320675" cy="1225684"/>
          </a:xfrm>
        </p:grpSpPr>
        <p:pic>
          <p:nvPicPr>
            <p:cNvPr id="37" name="Picture 3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65549" y="2003906"/>
              <a:ext cx="281940" cy="331470"/>
            </a:xfrm>
            <a:prstGeom prst="rect">
              <a:avLst/>
            </a:prstGeom>
          </p:spPr>
        </p:pic>
        <p:pic>
          <p:nvPicPr>
            <p:cNvPr id="38" name="Picture 3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46182" y="2381865"/>
              <a:ext cx="320675" cy="847725"/>
            </a:xfrm>
            <a:prstGeom prst="rect">
              <a:avLst/>
            </a:prstGeom>
          </p:spPr>
        </p:pic>
      </p:grpSp>
    </p:spTree>
    <p:extLst>
      <p:ext uri="{BB962C8B-B14F-4D97-AF65-F5344CB8AC3E}">
        <p14:creationId xmlns:p14="http://schemas.microsoft.com/office/powerpoint/2010/main" val="322461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par>
                          <p:cTn id="15" fill="hold">
                            <p:stCondLst>
                              <p:cond delay="500"/>
                            </p:stCondLst>
                            <p:childTnLst>
                              <p:par>
                                <p:cTn id="16" presetID="35" presetClass="emph" presetSubtype="0" repeatCount="2000" fill="hold" nodeType="afterEffect">
                                  <p:stCondLst>
                                    <p:cond delay="500"/>
                                  </p:stCondLst>
                                  <p:childTnLst>
                                    <p:anim calcmode="discrete" valueType="str">
                                      <p:cBhvr>
                                        <p:cTn id="17" dur="1000" fill="hold"/>
                                        <p:tgtEl>
                                          <p:spTgt spid="3"/>
                                        </p:tgtEl>
                                        <p:attrNameLst>
                                          <p:attrName>style.visibility</p:attrName>
                                        </p:attrNameLst>
                                      </p:cBhvr>
                                      <p:tavLst>
                                        <p:tav tm="0">
                                          <p:val>
                                            <p:strVal val="hidden"/>
                                          </p:val>
                                        </p:tav>
                                        <p:tav tm="50000">
                                          <p:val>
                                            <p:strVal val="visible"/>
                                          </p:val>
                                        </p:tav>
                                      </p:tavLst>
                                    </p:anim>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left)">
                                      <p:cBhvr>
                                        <p:cTn id="22" dur="1000"/>
                                        <p:tgtEl>
                                          <p:spTgt spid="15"/>
                                        </p:tgtEl>
                                      </p:cBhvr>
                                    </p:animEffect>
                                  </p:childTnLst>
                                </p:cTn>
                              </p:par>
                            </p:childTnLst>
                          </p:cTn>
                        </p:par>
                        <p:par>
                          <p:cTn id="23" fill="hold">
                            <p:stCondLst>
                              <p:cond delay="1000"/>
                            </p:stCondLst>
                            <p:childTnLst>
                              <p:par>
                                <p:cTn id="24" presetID="53" presetClass="entr" presetSubtype="16"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p:cTn id="26" dur="500" fill="hold"/>
                                        <p:tgtEl>
                                          <p:spTgt spid="17"/>
                                        </p:tgtEl>
                                        <p:attrNameLst>
                                          <p:attrName>ppt_w</p:attrName>
                                        </p:attrNameLst>
                                      </p:cBhvr>
                                      <p:tavLst>
                                        <p:tav tm="0">
                                          <p:val>
                                            <p:fltVal val="0"/>
                                          </p:val>
                                        </p:tav>
                                        <p:tav tm="100000">
                                          <p:val>
                                            <p:strVal val="#ppt_w"/>
                                          </p:val>
                                        </p:tav>
                                      </p:tavLst>
                                    </p:anim>
                                    <p:anim calcmode="lin" valueType="num">
                                      <p:cBhvr>
                                        <p:cTn id="27" dur="500" fill="hold"/>
                                        <p:tgtEl>
                                          <p:spTgt spid="17"/>
                                        </p:tgtEl>
                                        <p:attrNameLst>
                                          <p:attrName>ppt_h</p:attrName>
                                        </p:attrNameLst>
                                      </p:cBhvr>
                                      <p:tavLst>
                                        <p:tav tm="0">
                                          <p:val>
                                            <p:fltVal val="0"/>
                                          </p:val>
                                        </p:tav>
                                        <p:tav tm="100000">
                                          <p:val>
                                            <p:strVal val="#ppt_h"/>
                                          </p:val>
                                        </p:tav>
                                      </p:tavLst>
                                    </p:anim>
                                    <p:animEffect transition="in" filter="fade">
                                      <p:cBhvr>
                                        <p:cTn id="28" dur="500"/>
                                        <p:tgtEl>
                                          <p:spTgt spid="17"/>
                                        </p:tgtEl>
                                      </p:cBhvr>
                                    </p:animEffect>
                                  </p:childTnLst>
                                </p:cTn>
                              </p:par>
                            </p:childTnLst>
                          </p:cTn>
                        </p:par>
                        <p:par>
                          <p:cTn id="29" fill="hold">
                            <p:stCondLst>
                              <p:cond delay="1500"/>
                            </p:stCondLst>
                            <p:childTnLst>
                              <p:par>
                                <p:cTn id="30" presetID="53" presetClass="entr" presetSubtype="16"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p:cTn id="32" dur="500" fill="hold"/>
                                        <p:tgtEl>
                                          <p:spTgt spid="5"/>
                                        </p:tgtEl>
                                        <p:attrNameLst>
                                          <p:attrName>ppt_w</p:attrName>
                                        </p:attrNameLst>
                                      </p:cBhvr>
                                      <p:tavLst>
                                        <p:tav tm="0">
                                          <p:val>
                                            <p:fltVal val="0"/>
                                          </p:val>
                                        </p:tav>
                                        <p:tav tm="100000">
                                          <p:val>
                                            <p:strVal val="#ppt_w"/>
                                          </p:val>
                                        </p:tav>
                                      </p:tavLst>
                                    </p:anim>
                                    <p:anim calcmode="lin" valueType="num">
                                      <p:cBhvr>
                                        <p:cTn id="33" dur="500" fill="hold"/>
                                        <p:tgtEl>
                                          <p:spTgt spid="5"/>
                                        </p:tgtEl>
                                        <p:attrNameLst>
                                          <p:attrName>ppt_h</p:attrName>
                                        </p:attrNameLst>
                                      </p:cBhvr>
                                      <p:tavLst>
                                        <p:tav tm="0">
                                          <p:val>
                                            <p:fltVal val="0"/>
                                          </p:val>
                                        </p:tav>
                                        <p:tav tm="100000">
                                          <p:val>
                                            <p:strVal val="#ppt_h"/>
                                          </p:val>
                                        </p:tav>
                                      </p:tavLst>
                                    </p:anim>
                                    <p:animEffect transition="in" filter="fade">
                                      <p:cBhvr>
                                        <p:cTn id="34" dur="500"/>
                                        <p:tgtEl>
                                          <p:spTgt spid="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p:cTn id="37" dur="500" fill="hold"/>
                                        <p:tgtEl>
                                          <p:spTgt spid="22"/>
                                        </p:tgtEl>
                                        <p:attrNameLst>
                                          <p:attrName>ppt_w</p:attrName>
                                        </p:attrNameLst>
                                      </p:cBhvr>
                                      <p:tavLst>
                                        <p:tav tm="0">
                                          <p:val>
                                            <p:fltVal val="0"/>
                                          </p:val>
                                        </p:tav>
                                        <p:tav tm="100000">
                                          <p:val>
                                            <p:strVal val="#ppt_w"/>
                                          </p:val>
                                        </p:tav>
                                      </p:tavLst>
                                    </p:anim>
                                    <p:anim calcmode="lin" valueType="num">
                                      <p:cBhvr>
                                        <p:cTn id="38" dur="500" fill="hold"/>
                                        <p:tgtEl>
                                          <p:spTgt spid="22"/>
                                        </p:tgtEl>
                                        <p:attrNameLst>
                                          <p:attrName>ppt_h</p:attrName>
                                        </p:attrNameLst>
                                      </p:cBhvr>
                                      <p:tavLst>
                                        <p:tav tm="0">
                                          <p:val>
                                            <p:fltVal val="0"/>
                                          </p:val>
                                        </p:tav>
                                        <p:tav tm="100000">
                                          <p:val>
                                            <p:strVal val="#ppt_h"/>
                                          </p:val>
                                        </p:tav>
                                      </p:tavLst>
                                    </p:anim>
                                    <p:animEffect transition="in" filter="fade">
                                      <p:cBhvr>
                                        <p:cTn id="39" dur="500"/>
                                        <p:tgtEl>
                                          <p:spTgt spid="22"/>
                                        </p:tgtEl>
                                      </p:cBhvr>
                                    </p:animEffect>
                                  </p:childTnLst>
                                </p:cTn>
                              </p:par>
                              <p:par>
                                <p:cTn id="40" presetID="53" presetClass="entr" presetSubtype="16" fill="hold" nodeType="withEffect">
                                  <p:stCondLst>
                                    <p:cond delay="0"/>
                                  </p:stCondLst>
                                  <p:childTnLst>
                                    <p:set>
                                      <p:cBhvr>
                                        <p:cTn id="41" dur="1" fill="hold">
                                          <p:stCondLst>
                                            <p:cond delay="0"/>
                                          </p:stCondLst>
                                        </p:cTn>
                                        <p:tgtEl>
                                          <p:spTgt spid="7"/>
                                        </p:tgtEl>
                                        <p:attrNameLst>
                                          <p:attrName>style.visibility</p:attrName>
                                        </p:attrNameLst>
                                      </p:cBhvr>
                                      <p:to>
                                        <p:strVal val="visible"/>
                                      </p:to>
                                    </p:set>
                                    <p:anim calcmode="lin" valueType="num">
                                      <p:cBhvr>
                                        <p:cTn id="42" dur="500" fill="hold"/>
                                        <p:tgtEl>
                                          <p:spTgt spid="7"/>
                                        </p:tgtEl>
                                        <p:attrNameLst>
                                          <p:attrName>ppt_w</p:attrName>
                                        </p:attrNameLst>
                                      </p:cBhvr>
                                      <p:tavLst>
                                        <p:tav tm="0">
                                          <p:val>
                                            <p:fltVal val="0"/>
                                          </p:val>
                                        </p:tav>
                                        <p:tav tm="100000">
                                          <p:val>
                                            <p:strVal val="#ppt_w"/>
                                          </p:val>
                                        </p:tav>
                                      </p:tavLst>
                                    </p:anim>
                                    <p:anim calcmode="lin" valueType="num">
                                      <p:cBhvr>
                                        <p:cTn id="43" dur="500" fill="hold"/>
                                        <p:tgtEl>
                                          <p:spTgt spid="7"/>
                                        </p:tgtEl>
                                        <p:attrNameLst>
                                          <p:attrName>ppt_h</p:attrName>
                                        </p:attrNameLst>
                                      </p:cBhvr>
                                      <p:tavLst>
                                        <p:tav tm="0">
                                          <p:val>
                                            <p:fltVal val="0"/>
                                          </p:val>
                                        </p:tav>
                                        <p:tav tm="100000">
                                          <p:val>
                                            <p:strVal val="#ppt_h"/>
                                          </p:val>
                                        </p:tav>
                                      </p:tavLst>
                                    </p:anim>
                                    <p:animEffect transition="in" filter="fade">
                                      <p:cBhvr>
                                        <p:cTn id="44" dur="500"/>
                                        <p:tgtEl>
                                          <p:spTgt spid="7"/>
                                        </p:tgtEl>
                                      </p:cBhvr>
                                    </p:animEffect>
                                  </p:childTnLst>
                                </p:cTn>
                              </p:par>
                            </p:childTnLst>
                          </p:cTn>
                        </p:par>
                        <p:par>
                          <p:cTn id="45" fill="hold">
                            <p:stCondLst>
                              <p:cond delay="2000"/>
                            </p:stCondLst>
                            <p:childTnLst>
                              <p:par>
                                <p:cTn id="46" presetID="35" presetClass="emph" presetSubtype="0" repeatCount="2000" fill="hold" nodeType="afterEffect">
                                  <p:stCondLst>
                                    <p:cond delay="500"/>
                                  </p:stCondLst>
                                  <p:childTnLst>
                                    <p:anim calcmode="discrete" valueType="str">
                                      <p:cBhvr>
                                        <p:cTn id="47" dur="1000" fill="hold"/>
                                        <p:tgtEl>
                                          <p:spTgt spid="5"/>
                                        </p:tgtEl>
                                        <p:attrNameLst>
                                          <p:attrName>style.visibility</p:attrName>
                                        </p:attrNameLst>
                                      </p:cBhvr>
                                      <p:tavLst>
                                        <p:tav tm="0">
                                          <p:val>
                                            <p:strVal val="hidden"/>
                                          </p:val>
                                        </p:tav>
                                        <p:tav tm="50000">
                                          <p:val>
                                            <p:strVal val="visible"/>
                                          </p:val>
                                        </p:tav>
                                      </p:tavLst>
                                    </p:anim>
                                  </p:childTnLst>
                                </p:cTn>
                              </p:par>
                            </p:childTnLst>
                          </p:cTn>
                        </p:par>
                      </p:childTnLst>
                    </p:cTn>
                  </p:par>
                  <p:par>
                    <p:cTn id="48" fill="hold">
                      <p:stCondLst>
                        <p:cond delay="indefinite"/>
                      </p:stCondLst>
                      <p:childTnLst>
                        <p:par>
                          <p:cTn id="49" fill="hold">
                            <p:stCondLst>
                              <p:cond delay="0"/>
                            </p:stCondLst>
                            <p:childTnLst>
                              <p:par>
                                <p:cTn id="50" presetID="53" presetClass="entr" presetSubtype="16" fill="hold" grpId="0" nodeType="click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p:cTn id="52" dur="500" fill="hold"/>
                                        <p:tgtEl>
                                          <p:spTgt spid="14"/>
                                        </p:tgtEl>
                                        <p:attrNameLst>
                                          <p:attrName>ppt_w</p:attrName>
                                        </p:attrNameLst>
                                      </p:cBhvr>
                                      <p:tavLst>
                                        <p:tav tm="0">
                                          <p:val>
                                            <p:fltVal val="0"/>
                                          </p:val>
                                        </p:tav>
                                        <p:tav tm="100000">
                                          <p:val>
                                            <p:strVal val="#ppt_w"/>
                                          </p:val>
                                        </p:tav>
                                      </p:tavLst>
                                    </p:anim>
                                    <p:anim calcmode="lin" valueType="num">
                                      <p:cBhvr>
                                        <p:cTn id="53" dur="500" fill="hold"/>
                                        <p:tgtEl>
                                          <p:spTgt spid="14"/>
                                        </p:tgtEl>
                                        <p:attrNameLst>
                                          <p:attrName>ppt_h</p:attrName>
                                        </p:attrNameLst>
                                      </p:cBhvr>
                                      <p:tavLst>
                                        <p:tav tm="0">
                                          <p:val>
                                            <p:fltVal val="0"/>
                                          </p:val>
                                        </p:tav>
                                        <p:tav tm="100000">
                                          <p:val>
                                            <p:strVal val="#ppt_h"/>
                                          </p:val>
                                        </p:tav>
                                      </p:tavLst>
                                    </p:anim>
                                    <p:animEffect transition="in" filter="fade">
                                      <p:cBhvr>
                                        <p:cTn id="54" dur="500"/>
                                        <p:tgtEl>
                                          <p:spTgt spid="14"/>
                                        </p:tgtEl>
                                      </p:cBhvr>
                                    </p:animEffect>
                                  </p:childTnLst>
                                </p:cTn>
                              </p:par>
                            </p:childTnLst>
                          </p:cTn>
                        </p:par>
                        <p:par>
                          <p:cTn id="55" fill="hold">
                            <p:stCondLst>
                              <p:cond delay="500"/>
                            </p:stCondLst>
                            <p:childTnLst>
                              <p:par>
                                <p:cTn id="56" presetID="53" presetClass="entr" presetSubtype="16" fill="hold" nodeType="afterEffect">
                                  <p:stCondLst>
                                    <p:cond delay="0"/>
                                  </p:stCondLst>
                                  <p:childTnLst>
                                    <p:set>
                                      <p:cBhvr>
                                        <p:cTn id="57" dur="1" fill="hold">
                                          <p:stCondLst>
                                            <p:cond delay="0"/>
                                          </p:stCondLst>
                                        </p:cTn>
                                        <p:tgtEl>
                                          <p:spTgt spid="4"/>
                                        </p:tgtEl>
                                        <p:attrNameLst>
                                          <p:attrName>style.visibility</p:attrName>
                                        </p:attrNameLst>
                                      </p:cBhvr>
                                      <p:to>
                                        <p:strVal val="visible"/>
                                      </p:to>
                                    </p:set>
                                    <p:anim calcmode="lin" valueType="num">
                                      <p:cBhvr>
                                        <p:cTn id="58" dur="500" fill="hold"/>
                                        <p:tgtEl>
                                          <p:spTgt spid="4"/>
                                        </p:tgtEl>
                                        <p:attrNameLst>
                                          <p:attrName>ppt_w</p:attrName>
                                        </p:attrNameLst>
                                      </p:cBhvr>
                                      <p:tavLst>
                                        <p:tav tm="0">
                                          <p:val>
                                            <p:fltVal val="0"/>
                                          </p:val>
                                        </p:tav>
                                        <p:tav tm="100000">
                                          <p:val>
                                            <p:strVal val="#ppt_w"/>
                                          </p:val>
                                        </p:tav>
                                      </p:tavLst>
                                    </p:anim>
                                    <p:anim calcmode="lin" valueType="num">
                                      <p:cBhvr>
                                        <p:cTn id="59" dur="500" fill="hold"/>
                                        <p:tgtEl>
                                          <p:spTgt spid="4"/>
                                        </p:tgtEl>
                                        <p:attrNameLst>
                                          <p:attrName>ppt_h</p:attrName>
                                        </p:attrNameLst>
                                      </p:cBhvr>
                                      <p:tavLst>
                                        <p:tav tm="0">
                                          <p:val>
                                            <p:fltVal val="0"/>
                                          </p:val>
                                        </p:tav>
                                        <p:tav tm="100000">
                                          <p:val>
                                            <p:strVal val="#ppt_h"/>
                                          </p:val>
                                        </p:tav>
                                      </p:tavLst>
                                    </p:anim>
                                    <p:animEffect transition="in" filter="fade">
                                      <p:cBhvr>
                                        <p:cTn id="60" dur="500"/>
                                        <p:tgtEl>
                                          <p:spTgt spid="4"/>
                                        </p:tgtEl>
                                      </p:cBhvr>
                                    </p:animEffect>
                                  </p:childTnLst>
                                </p:cTn>
                              </p:par>
                            </p:childTnLst>
                          </p:cTn>
                        </p:par>
                        <p:par>
                          <p:cTn id="61" fill="hold">
                            <p:stCondLst>
                              <p:cond delay="1000"/>
                            </p:stCondLst>
                            <p:childTnLst>
                              <p:par>
                                <p:cTn id="62" presetID="53" presetClass="entr" presetSubtype="16" fill="hold" nodeType="afterEffect">
                                  <p:stCondLst>
                                    <p:cond delay="0"/>
                                  </p:stCondLst>
                                  <p:childTnLst>
                                    <p:set>
                                      <p:cBhvr>
                                        <p:cTn id="63" dur="1" fill="hold">
                                          <p:stCondLst>
                                            <p:cond delay="0"/>
                                          </p:stCondLst>
                                        </p:cTn>
                                        <p:tgtEl>
                                          <p:spTgt spid="6"/>
                                        </p:tgtEl>
                                        <p:attrNameLst>
                                          <p:attrName>style.visibility</p:attrName>
                                        </p:attrNameLst>
                                      </p:cBhvr>
                                      <p:to>
                                        <p:strVal val="visible"/>
                                      </p:to>
                                    </p:set>
                                    <p:anim calcmode="lin" valueType="num">
                                      <p:cBhvr>
                                        <p:cTn id="64" dur="500" fill="hold"/>
                                        <p:tgtEl>
                                          <p:spTgt spid="6"/>
                                        </p:tgtEl>
                                        <p:attrNameLst>
                                          <p:attrName>ppt_w</p:attrName>
                                        </p:attrNameLst>
                                      </p:cBhvr>
                                      <p:tavLst>
                                        <p:tav tm="0">
                                          <p:val>
                                            <p:fltVal val="0"/>
                                          </p:val>
                                        </p:tav>
                                        <p:tav tm="100000">
                                          <p:val>
                                            <p:strVal val="#ppt_w"/>
                                          </p:val>
                                        </p:tav>
                                      </p:tavLst>
                                    </p:anim>
                                    <p:anim calcmode="lin" valueType="num">
                                      <p:cBhvr>
                                        <p:cTn id="65" dur="500" fill="hold"/>
                                        <p:tgtEl>
                                          <p:spTgt spid="6"/>
                                        </p:tgtEl>
                                        <p:attrNameLst>
                                          <p:attrName>ppt_h</p:attrName>
                                        </p:attrNameLst>
                                      </p:cBhvr>
                                      <p:tavLst>
                                        <p:tav tm="0">
                                          <p:val>
                                            <p:fltVal val="0"/>
                                          </p:val>
                                        </p:tav>
                                        <p:tav tm="100000">
                                          <p:val>
                                            <p:strVal val="#ppt_h"/>
                                          </p:val>
                                        </p:tav>
                                      </p:tavLst>
                                    </p:anim>
                                    <p:animEffect transition="in" filter="fade">
                                      <p:cBhvr>
                                        <p:cTn id="66" dur="500"/>
                                        <p:tgtEl>
                                          <p:spTgt spid="6"/>
                                        </p:tgtEl>
                                      </p:cBhvr>
                                    </p:animEffect>
                                  </p:childTnLst>
                                </p:cTn>
                              </p:par>
                            </p:childTnLst>
                          </p:cTn>
                        </p:par>
                        <p:par>
                          <p:cTn id="67" fill="hold">
                            <p:stCondLst>
                              <p:cond delay="1500"/>
                            </p:stCondLst>
                            <p:childTnLst>
                              <p:par>
                                <p:cTn id="68" presetID="53" presetClass="entr" presetSubtype="16" fill="hold" nodeType="afterEffect">
                                  <p:stCondLst>
                                    <p:cond delay="0"/>
                                  </p:stCondLst>
                                  <p:childTnLst>
                                    <p:set>
                                      <p:cBhvr>
                                        <p:cTn id="69" dur="1" fill="hold">
                                          <p:stCondLst>
                                            <p:cond delay="0"/>
                                          </p:stCondLst>
                                        </p:cTn>
                                        <p:tgtEl>
                                          <p:spTgt spid="36"/>
                                        </p:tgtEl>
                                        <p:attrNameLst>
                                          <p:attrName>style.visibility</p:attrName>
                                        </p:attrNameLst>
                                      </p:cBhvr>
                                      <p:to>
                                        <p:strVal val="visible"/>
                                      </p:to>
                                    </p:set>
                                    <p:anim calcmode="lin" valueType="num">
                                      <p:cBhvr>
                                        <p:cTn id="70" dur="500" fill="hold"/>
                                        <p:tgtEl>
                                          <p:spTgt spid="36"/>
                                        </p:tgtEl>
                                        <p:attrNameLst>
                                          <p:attrName>ppt_w</p:attrName>
                                        </p:attrNameLst>
                                      </p:cBhvr>
                                      <p:tavLst>
                                        <p:tav tm="0">
                                          <p:val>
                                            <p:fltVal val="0"/>
                                          </p:val>
                                        </p:tav>
                                        <p:tav tm="100000">
                                          <p:val>
                                            <p:strVal val="#ppt_w"/>
                                          </p:val>
                                        </p:tav>
                                      </p:tavLst>
                                    </p:anim>
                                    <p:anim calcmode="lin" valueType="num">
                                      <p:cBhvr>
                                        <p:cTn id="71" dur="500" fill="hold"/>
                                        <p:tgtEl>
                                          <p:spTgt spid="36"/>
                                        </p:tgtEl>
                                        <p:attrNameLst>
                                          <p:attrName>ppt_h</p:attrName>
                                        </p:attrNameLst>
                                      </p:cBhvr>
                                      <p:tavLst>
                                        <p:tav tm="0">
                                          <p:val>
                                            <p:fltVal val="0"/>
                                          </p:val>
                                        </p:tav>
                                        <p:tav tm="100000">
                                          <p:val>
                                            <p:strVal val="#ppt_h"/>
                                          </p:val>
                                        </p:tav>
                                      </p:tavLst>
                                    </p:anim>
                                    <p:animEffect transition="in" filter="fade">
                                      <p:cBhvr>
                                        <p:cTn id="72" dur="500"/>
                                        <p:tgtEl>
                                          <p:spTgt spid="36"/>
                                        </p:tgtEl>
                                      </p:cBhvr>
                                    </p:animEffect>
                                  </p:childTnLst>
                                </p:cTn>
                              </p:par>
                            </p:childTnLst>
                          </p:cTn>
                        </p:par>
                        <p:par>
                          <p:cTn id="73" fill="hold">
                            <p:stCondLst>
                              <p:cond delay="2000"/>
                            </p:stCondLst>
                            <p:childTnLst>
                              <p:par>
                                <p:cTn id="74" presetID="53" presetClass="entr" presetSubtype="16" fill="hold" nodeType="afterEffect">
                                  <p:stCondLst>
                                    <p:cond delay="0"/>
                                  </p:stCondLst>
                                  <p:childTnLst>
                                    <p:set>
                                      <p:cBhvr>
                                        <p:cTn id="75" dur="1" fill="hold">
                                          <p:stCondLst>
                                            <p:cond delay="0"/>
                                          </p:stCondLst>
                                        </p:cTn>
                                        <p:tgtEl>
                                          <p:spTgt spid="30"/>
                                        </p:tgtEl>
                                        <p:attrNameLst>
                                          <p:attrName>style.visibility</p:attrName>
                                        </p:attrNameLst>
                                      </p:cBhvr>
                                      <p:to>
                                        <p:strVal val="visible"/>
                                      </p:to>
                                    </p:set>
                                    <p:anim calcmode="lin" valueType="num">
                                      <p:cBhvr>
                                        <p:cTn id="76" dur="250" fill="hold"/>
                                        <p:tgtEl>
                                          <p:spTgt spid="30"/>
                                        </p:tgtEl>
                                        <p:attrNameLst>
                                          <p:attrName>ppt_w</p:attrName>
                                        </p:attrNameLst>
                                      </p:cBhvr>
                                      <p:tavLst>
                                        <p:tav tm="0">
                                          <p:val>
                                            <p:fltVal val="0"/>
                                          </p:val>
                                        </p:tav>
                                        <p:tav tm="100000">
                                          <p:val>
                                            <p:strVal val="#ppt_w"/>
                                          </p:val>
                                        </p:tav>
                                      </p:tavLst>
                                    </p:anim>
                                    <p:anim calcmode="lin" valueType="num">
                                      <p:cBhvr>
                                        <p:cTn id="77" dur="250" fill="hold"/>
                                        <p:tgtEl>
                                          <p:spTgt spid="30"/>
                                        </p:tgtEl>
                                        <p:attrNameLst>
                                          <p:attrName>ppt_h</p:attrName>
                                        </p:attrNameLst>
                                      </p:cBhvr>
                                      <p:tavLst>
                                        <p:tav tm="0">
                                          <p:val>
                                            <p:fltVal val="0"/>
                                          </p:val>
                                        </p:tav>
                                        <p:tav tm="100000">
                                          <p:val>
                                            <p:strVal val="#ppt_h"/>
                                          </p:val>
                                        </p:tav>
                                      </p:tavLst>
                                    </p:anim>
                                    <p:animEffect transition="in" filter="fade">
                                      <p:cBhvr>
                                        <p:cTn id="78" dur="250"/>
                                        <p:tgtEl>
                                          <p:spTgt spid="30"/>
                                        </p:tgtEl>
                                      </p:cBhvr>
                                    </p:animEffect>
                                  </p:childTnLst>
                                </p:cTn>
                              </p:par>
                            </p:childTnLst>
                          </p:cTn>
                        </p:par>
                        <p:par>
                          <p:cTn id="79" fill="hold">
                            <p:stCondLst>
                              <p:cond delay="2500"/>
                            </p:stCondLst>
                            <p:childTnLst>
                              <p:par>
                                <p:cTn id="80" presetID="53" presetClass="entr" presetSubtype="16" fill="hold" nodeType="afterEffect">
                                  <p:stCondLst>
                                    <p:cond delay="0"/>
                                  </p:stCondLst>
                                  <p:childTnLst>
                                    <p:set>
                                      <p:cBhvr>
                                        <p:cTn id="81" dur="1" fill="hold">
                                          <p:stCondLst>
                                            <p:cond delay="0"/>
                                          </p:stCondLst>
                                        </p:cTn>
                                        <p:tgtEl>
                                          <p:spTgt spid="33"/>
                                        </p:tgtEl>
                                        <p:attrNameLst>
                                          <p:attrName>style.visibility</p:attrName>
                                        </p:attrNameLst>
                                      </p:cBhvr>
                                      <p:to>
                                        <p:strVal val="visible"/>
                                      </p:to>
                                    </p:set>
                                    <p:anim calcmode="lin" valueType="num">
                                      <p:cBhvr>
                                        <p:cTn id="82" dur="250" fill="hold"/>
                                        <p:tgtEl>
                                          <p:spTgt spid="33"/>
                                        </p:tgtEl>
                                        <p:attrNameLst>
                                          <p:attrName>ppt_w</p:attrName>
                                        </p:attrNameLst>
                                      </p:cBhvr>
                                      <p:tavLst>
                                        <p:tav tm="0">
                                          <p:val>
                                            <p:fltVal val="0"/>
                                          </p:val>
                                        </p:tav>
                                        <p:tav tm="100000">
                                          <p:val>
                                            <p:strVal val="#ppt_w"/>
                                          </p:val>
                                        </p:tav>
                                      </p:tavLst>
                                    </p:anim>
                                    <p:anim calcmode="lin" valueType="num">
                                      <p:cBhvr>
                                        <p:cTn id="83" dur="250" fill="hold"/>
                                        <p:tgtEl>
                                          <p:spTgt spid="33"/>
                                        </p:tgtEl>
                                        <p:attrNameLst>
                                          <p:attrName>ppt_h</p:attrName>
                                        </p:attrNameLst>
                                      </p:cBhvr>
                                      <p:tavLst>
                                        <p:tav tm="0">
                                          <p:val>
                                            <p:fltVal val="0"/>
                                          </p:val>
                                        </p:tav>
                                        <p:tav tm="100000">
                                          <p:val>
                                            <p:strVal val="#ppt_h"/>
                                          </p:val>
                                        </p:tav>
                                      </p:tavLst>
                                    </p:anim>
                                    <p:animEffect transition="in" filter="fade">
                                      <p:cBhvr>
                                        <p:cTn id="84" dur="250"/>
                                        <p:tgtEl>
                                          <p:spTgt spid="33"/>
                                        </p:tgtEl>
                                      </p:cBhvr>
                                    </p:animEffect>
                                  </p:childTnLst>
                                </p:cTn>
                              </p:par>
                            </p:childTnLst>
                          </p:cTn>
                        </p:par>
                        <p:par>
                          <p:cTn id="85" fill="hold">
                            <p:stCondLst>
                              <p:cond delay="2750"/>
                            </p:stCondLst>
                            <p:childTnLst>
                              <p:par>
                                <p:cTn id="86" presetID="53" presetClass="entr" presetSubtype="16" fill="hold" nodeType="afterEffect">
                                  <p:stCondLst>
                                    <p:cond delay="0"/>
                                  </p:stCondLst>
                                  <p:childTnLst>
                                    <p:set>
                                      <p:cBhvr>
                                        <p:cTn id="87" dur="1" fill="hold">
                                          <p:stCondLst>
                                            <p:cond delay="0"/>
                                          </p:stCondLst>
                                        </p:cTn>
                                        <p:tgtEl>
                                          <p:spTgt spid="24"/>
                                        </p:tgtEl>
                                        <p:attrNameLst>
                                          <p:attrName>style.visibility</p:attrName>
                                        </p:attrNameLst>
                                      </p:cBhvr>
                                      <p:to>
                                        <p:strVal val="visible"/>
                                      </p:to>
                                    </p:set>
                                    <p:anim calcmode="lin" valueType="num">
                                      <p:cBhvr>
                                        <p:cTn id="88" dur="250" fill="hold"/>
                                        <p:tgtEl>
                                          <p:spTgt spid="24"/>
                                        </p:tgtEl>
                                        <p:attrNameLst>
                                          <p:attrName>ppt_w</p:attrName>
                                        </p:attrNameLst>
                                      </p:cBhvr>
                                      <p:tavLst>
                                        <p:tav tm="0">
                                          <p:val>
                                            <p:fltVal val="0"/>
                                          </p:val>
                                        </p:tav>
                                        <p:tav tm="100000">
                                          <p:val>
                                            <p:strVal val="#ppt_w"/>
                                          </p:val>
                                        </p:tav>
                                      </p:tavLst>
                                    </p:anim>
                                    <p:anim calcmode="lin" valueType="num">
                                      <p:cBhvr>
                                        <p:cTn id="89" dur="250" fill="hold"/>
                                        <p:tgtEl>
                                          <p:spTgt spid="24"/>
                                        </p:tgtEl>
                                        <p:attrNameLst>
                                          <p:attrName>ppt_h</p:attrName>
                                        </p:attrNameLst>
                                      </p:cBhvr>
                                      <p:tavLst>
                                        <p:tav tm="0">
                                          <p:val>
                                            <p:fltVal val="0"/>
                                          </p:val>
                                        </p:tav>
                                        <p:tav tm="100000">
                                          <p:val>
                                            <p:strVal val="#ppt_h"/>
                                          </p:val>
                                        </p:tav>
                                      </p:tavLst>
                                    </p:anim>
                                    <p:animEffect transition="in" filter="fade">
                                      <p:cBhvr>
                                        <p:cTn id="90" dur="250"/>
                                        <p:tgtEl>
                                          <p:spTgt spid="24"/>
                                        </p:tgtEl>
                                      </p:cBhvr>
                                    </p:animEffect>
                                  </p:childTnLst>
                                </p:cTn>
                              </p:par>
                            </p:childTnLst>
                          </p:cTn>
                        </p:par>
                        <p:par>
                          <p:cTn id="91" fill="hold">
                            <p:stCondLst>
                              <p:cond delay="3000"/>
                            </p:stCondLst>
                            <p:childTnLst>
                              <p:par>
                                <p:cTn id="92" presetID="53" presetClass="entr" presetSubtype="16" fill="hold" nodeType="afterEffect">
                                  <p:stCondLst>
                                    <p:cond delay="0"/>
                                  </p:stCondLst>
                                  <p:childTnLst>
                                    <p:set>
                                      <p:cBhvr>
                                        <p:cTn id="93" dur="1" fill="hold">
                                          <p:stCondLst>
                                            <p:cond delay="0"/>
                                          </p:stCondLst>
                                        </p:cTn>
                                        <p:tgtEl>
                                          <p:spTgt spid="26"/>
                                        </p:tgtEl>
                                        <p:attrNameLst>
                                          <p:attrName>style.visibility</p:attrName>
                                        </p:attrNameLst>
                                      </p:cBhvr>
                                      <p:to>
                                        <p:strVal val="visible"/>
                                      </p:to>
                                    </p:set>
                                    <p:anim calcmode="lin" valueType="num">
                                      <p:cBhvr>
                                        <p:cTn id="94" dur="250" fill="hold"/>
                                        <p:tgtEl>
                                          <p:spTgt spid="26"/>
                                        </p:tgtEl>
                                        <p:attrNameLst>
                                          <p:attrName>ppt_w</p:attrName>
                                        </p:attrNameLst>
                                      </p:cBhvr>
                                      <p:tavLst>
                                        <p:tav tm="0">
                                          <p:val>
                                            <p:fltVal val="0"/>
                                          </p:val>
                                        </p:tav>
                                        <p:tav tm="100000">
                                          <p:val>
                                            <p:strVal val="#ppt_w"/>
                                          </p:val>
                                        </p:tav>
                                      </p:tavLst>
                                    </p:anim>
                                    <p:anim calcmode="lin" valueType="num">
                                      <p:cBhvr>
                                        <p:cTn id="95" dur="250" fill="hold"/>
                                        <p:tgtEl>
                                          <p:spTgt spid="26"/>
                                        </p:tgtEl>
                                        <p:attrNameLst>
                                          <p:attrName>ppt_h</p:attrName>
                                        </p:attrNameLst>
                                      </p:cBhvr>
                                      <p:tavLst>
                                        <p:tav tm="0">
                                          <p:val>
                                            <p:fltVal val="0"/>
                                          </p:val>
                                        </p:tav>
                                        <p:tav tm="100000">
                                          <p:val>
                                            <p:strVal val="#ppt_h"/>
                                          </p:val>
                                        </p:tav>
                                      </p:tavLst>
                                    </p:anim>
                                    <p:animEffect transition="in" filter="fade">
                                      <p:cBhvr>
                                        <p:cTn id="96" dur="250"/>
                                        <p:tgtEl>
                                          <p:spTgt spid="26"/>
                                        </p:tgtEl>
                                      </p:cBhvr>
                                    </p:animEffect>
                                  </p:childTnLst>
                                </p:cTn>
                              </p:par>
                            </p:childTnLst>
                          </p:cTn>
                        </p:par>
                        <p:par>
                          <p:cTn id="97" fill="hold">
                            <p:stCondLst>
                              <p:cond delay="3250"/>
                            </p:stCondLst>
                            <p:childTnLst>
                              <p:par>
                                <p:cTn id="98" presetID="53" presetClass="entr" presetSubtype="16" fill="hold" nodeType="afterEffect">
                                  <p:stCondLst>
                                    <p:cond delay="0"/>
                                  </p:stCondLst>
                                  <p:childTnLst>
                                    <p:set>
                                      <p:cBhvr>
                                        <p:cTn id="99" dur="1" fill="hold">
                                          <p:stCondLst>
                                            <p:cond delay="0"/>
                                          </p:stCondLst>
                                        </p:cTn>
                                        <p:tgtEl>
                                          <p:spTgt spid="27"/>
                                        </p:tgtEl>
                                        <p:attrNameLst>
                                          <p:attrName>style.visibility</p:attrName>
                                        </p:attrNameLst>
                                      </p:cBhvr>
                                      <p:to>
                                        <p:strVal val="visible"/>
                                      </p:to>
                                    </p:set>
                                    <p:anim calcmode="lin" valueType="num">
                                      <p:cBhvr>
                                        <p:cTn id="100" dur="250" fill="hold"/>
                                        <p:tgtEl>
                                          <p:spTgt spid="27"/>
                                        </p:tgtEl>
                                        <p:attrNameLst>
                                          <p:attrName>ppt_w</p:attrName>
                                        </p:attrNameLst>
                                      </p:cBhvr>
                                      <p:tavLst>
                                        <p:tav tm="0">
                                          <p:val>
                                            <p:fltVal val="0"/>
                                          </p:val>
                                        </p:tav>
                                        <p:tav tm="100000">
                                          <p:val>
                                            <p:strVal val="#ppt_w"/>
                                          </p:val>
                                        </p:tav>
                                      </p:tavLst>
                                    </p:anim>
                                    <p:anim calcmode="lin" valueType="num">
                                      <p:cBhvr>
                                        <p:cTn id="101" dur="250" fill="hold"/>
                                        <p:tgtEl>
                                          <p:spTgt spid="27"/>
                                        </p:tgtEl>
                                        <p:attrNameLst>
                                          <p:attrName>ppt_h</p:attrName>
                                        </p:attrNameLst>
                                      </p:cBhvr>
                                      <p:tavLst>
                                        <p:tav tm="0">
                                          <p:val>
                                            <p:fltVal val="0"/>
                                          </p:val>
                                        </p:tav>
                                        <p:tav tm="100000">
                                          <p:val>
                                            <p:strVal val="#ppt_h"/>
                                          </p:val>
                                        </p:tav>
                                      </p:tavLst>
                                    </p:anim>
                                    <p:animEffect transition="in" filter="fade">
                                      <p:cBhvr>
                                        <p:cTn id="102" dur="250"/>
                                        <p:tgtEl>
                                          <p:spTgt spid="27"/>
                                        </p:tgtEl>
                                      </p:cBhvr>
                                    </p:animEffect>
                                  </p:childTnLst>
                                </p:cTn>
                              </p:par>
                            </p:childTnLst>
                          </p:cTn>
                        </p:par>
                        <p:par>
                          <p:cTn id="103" fill="hold">
                            <p:stCondLst>
                              <p:cond delay="3500"/>
                            </p:stCondLst>
                            <p:childTnLst>
                              <p:par>
                                <p:cTn id="104" presetID="35" presetClass="emph" presetSubtype="0" repeatCount="2000" fill="hold" nodeType="afterEffect">
                                  <p:stCondLst>
                                    <p:cond delay="500"/>
                                  </p:stCondLst>
                                  <p:childTnLst>
                                    <p:anim calcmode="discrete" valueType="str">
                                      <p:cBhvr>
                                        <p:cTn id="105" dur="1000" fill="hold"/>
                                        <p:tgtEl>
                                          <p:spTgt spid="4"/>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2" grpId="0"/>
      <p:bldP spid="16" grpId="0" animBg="1"/>
      <p:bldP spid="1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8"/>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9780" y="1493577"/>
            <a:ext cx="3196800" cy="4482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5700" y="1487429"/>
            <a:ext cx="3221062" cy="4510379"/>
          </a:xfrm>
          <a:prstGeom prst="rect">
            <a:avLst/>
          </a:prstGeom>
        </p:spPr>
      </p:pic>
      <p:sp>
        <p:nvSpPr>
          <p:cNvPr id="13" name="Rectangle 12"/>
          <p:cNvSpPr/>
          <p:nvPr/>
        </p:nvSpPr>
        <p:spPr>
          <a:xfrm>
            <a:off x="2094801" y="3036941"/>
            <a:ext cx="3624980" cy="140931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04596" tIns="52282" rIns="104596" bIns="52282" rtlCol="0" anchor="ctr"/>
          <a:lstStyle/>
          <a:p>
            <a:pPr algn="ctr" defTabSz="523003"/>
            <a:endParaRPr lang="en-US">
              <a:solidFill>
                <a:srgbClr val="FFFFFF"/>
              </a:solidFill>
            </a:endParaRPr>
          </a:p>
        </p:txBody>
      </p:sp>
      <p:sp>
        <p:nvSpPr>
          <p:cNvPr id="5" name="Title 1"/>
          <p:cNvSpPr>
            <a:spLocks noGrp="1"/>
          </p:cNvSpPr>
          <p:nvPr>
            <p:ph type="title"/>
          </p:nvPr>
        </p:nvSpPr>
        <p:spPr/>
        <p:txBody>
          <a:bodyPr/>
          <a:lstStyle/>
          <a:p>
            <a:r>
              <a:rPr lang="en-US" dirty="0">
                <a:latin typeface="Rockwell" panose="02060603020205020403" pitchFamily="18" charset="0"/>
              </a:rPr>
              <a:t>Agenda</a:t>
            </a:r>
          </a:p>
        </p:txBody>
      </p:sp>
      <p:sp>
        <p:nvSpPr>
          <p:cNvPr id="11" name="Rectangle 3"/>
          <p:cNvSpPr txBox="1">
            <a:spLocks noChangeArrowheads="1"/>
          </p:cNvSpPr>
          <p:nvPr/>
        </p:nvSpPr>
        <p:spPr>
          <a:xfrm>
            <a:off x="2216696" y="2636912"/>
            <a:ext cx="5011925" cy="3530600"/>
          </a:xfrm>
          <a:prstGeom prst="rect">
            <a:avLst/>
          </a:prstGeom>
          <a:noFill/>
          <a:effectLst/>
        </p:spPr>
        <p:txBody>
          <a:bodyPr lIns="107287" tIns="53643" rIns="107287" bIns="53643"/>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2" indent="0">
              <a:spcAft>
                <a:spcPts val="704"/>
              </a:spcAft>
              <a:buNone/>
            </a:pPr>
            <a:r>
              <a:rPr lang="en-US" altLang="en-US" sz="2300" dirty="0">
                <a:latin typeface="Rockwell" panose="02060603020205020403" pitchFamily="18" charset="0"/>
              </a:rPr>
              <a:t>Teams leading change</a:t>
            </a:r>
          </a:p>
          <a:p>
            <a:pPr marL="0" lvl="2" indent="0">
              <a:spcBef>
                <a:spcPts val="3520"/>
              </a:spcBef>
              <a:spcAft>
                <a:spcPts val="3520"/>
              </a:spcAft>
              <a:buNone/>
            </a:pPr>
            <a:r>
              <a:rPr lang="en-US" altLang="en-US" sz="2300" dirty="0">
                <a:solidFill>
                  <a:schemeClr val="bg1"/>
                </a:solidFill>
                <a:latin typeface="Rockwell" panose="02060603020205020403" pitchFamily="18" charset="0"/>
              </a:rPr>
              <a:t>Introduction to simulation</a:t>
            </a:r>
          </a:p>
          <a:p>
            <a:pPr marL="0" lvl="2" indent="0">
              <a:spcAft>
                <a:spcPts val="704"/>
              </a:spcAft>
              <a:buNone/>
            </a:pPr>
            <a:r>
              <a:rPr lang="en-US" altLang="en-US" sz="2300" dirty="0">
                <a:latin typeface="Rockwell" panose="02060603020205020403" pitchFamily="18" charset="0"/>
              </a:rPr>
              <a:t>Simulation</a:t>
            </a:r>
          </a:p>
          <a:p>
            <a:pPr marL="0" lvl="2" indent="0">
              <a:spcBef>
                <a:spcPts val="0"/>
              </a:spcBef>
              <a:spcAft>
                <a:spcPts val="704"/>
              </a:spcAft>
              <a:buNone/>
            </a:pPr>
            <a:r>
              <a:rPr lang="en-US" altLang="en-US" sz="2300" dirty="0">
                <a:latin typeface="Rockwell" panose="02060603020205020403" pitchFamily="18" charset="0"/>
              </a:rPr>
              <a:t>Lessons learned</a:t>
            </a:r>
          </a:p>
        </p:txBody>
      </p:sp>
    </p:spTree>
    <p:extLst>
      <p:ext uri="{BB962C8B-B14F-4D97-AF65-F5344CB8AC3E}">
        <p14:creationId xmlns:p14="http://schemas.microsoft.com/office/powerpoint/2010/main" val="1314733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theme/theme1.xml><?xml version="1.0" encoding="utf-8"?>
<a:theme xmlns:a="http://schemas.openxmlformats.org/drawingml/2006/main" name="Office Theme">
  <a:themeElements>
    <a:clrScheme name="Custom 43">
      <a:dk1>
        <a:srgbClr val="63666A"/>
      </a:dk1>
      <a:lt1>
        <a:sysClr val="window" lastClr="FFFFFF"/>
      </a:lt1>
      <a:dk2>
        <a:srgbClr val="63666A"/>
      </a:dk2>
      <a:lt2>
        <a:srgbClr val="E0E1E5"/>
      </a:lt2>
      <a:accent1>
        <a:srgbClr val="97CA52"/>
      </a:accent1>
      <a:accent2>
        <a:srgbClr val="7C8187"/>
      </a:accent2>
      <a:accent3>
        <a:srgbClr val="527529"/>
      </a:accent3>
      <a:accent4>
        <a:srgbClr val="333437"/>
      </a:accent4>
      <a:accent5>
        <a:srgbClr val="B3DC86"/>
      </a:accent5>
      <a:accent6>
        <a:srgbClr val="D1D3D6"/>
      </a:accent6>
      <a:hlink>
        <a:srgbClr val="004080"/>
      </a:hlink>
      <a:folHlink>
        <a:srgbClr val="400080"/>
      </a:folHlink>
    </a:clrScheme>
    <a:fontScheme name="Perspective">
      <a:majorFont>
        <a:latin typeface="Century Gothic"/>
        <a:ea typeface=""/>
        <a:cs typeface=""/>
        <a:font script="Jpan" typeface="メイリオ"/>
      </a:majorFont>
      <a:minorFont>
        <a:latin typeface="Century Gothic"/>
        <a:ea typeface=""/>
        <a:cs typeface=""/>
        <a:font script="Jpan" typeface="メイリオ"/>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6350">
          <a:solidFill>
            <a:schemeClr val="accent4"/>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5_Prendo presentation template EA">
  <a:themeElements>
    <a:clrScheme name="Prendo presentation template EA.po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endo presentation template EA.pot">
      <a:majorFont>
        <a:latin typeface="Helvetica Neue"/>
        <a:ea typeface=""/>
        <a:cs typeface=""/>
      </a:majorFont>
      <a:minorFont>
        <a:latin typeface="Helvetica Neu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Prendo presentation template EA.po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endo presentation template EA.po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endo presentation template EA.po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endo presentation template EA.po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endo presentation template EA.po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endo presentation template EA.po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endo presentation template EA.po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endo presentation template EA.po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endo presentation template EA.po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endo presentation template EA.po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endo presentation template EA.po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endo presentation template EA.po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6_Prendo presentation template EA">
  <a:themeElements>
    <a:clrScheme name="Prendo presentation template EA.po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endo presentation template EA.pot">
      <a:majorFont>
        <a:latin typeface="Helvetica Neue"/>
        <a:ea typeface=""/>
        <a:cs typeface=""/>
      </a:majorFont>
      <a:minorFont>
        <a:latin typeface="Helvetica Neu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Prendo presentation template EA.po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endo presentation template EA.po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endo presentation template EA.po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endo presentation template EA.po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endo presentation template EA.po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endo presentation template EA.po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endo presentation template EA.po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endo presentation template EA.po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endo presentation template EA.po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endo presentation template EA.po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endo presentation template EA.po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endo presentation template EA.po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4763</TotalTime>
  <Words>385</Words>
  <Application>Microsoft Macintosh PowerPoint</Application>
  <PresentationFormat>A4 Paper (210x297 mm)</PresentationFormat>
  <Paragraphs>62</Paragraphs>
  <Slides>11</Slides>
  <Notes>5</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11</vt:i4>
      </vt:variant>
    </vt:vector>
  </HeadingPairs>
  <TitlesOfParts>
    <vt:vector size="22" baseType="lpstr">
      <vt:lpstr>Arial</vt:lpstr>
      <vt:lpstr>Calibri</vt:lpstr>
      <vt:lpstr>Century Gothic</vt:lpstr>
      <vt:lpstr>Helvetica Neue</vt:lpstr>
      <vt:lpstr>Rockwell</vt:lpstr>
      <vt:lpstr>Rockwell Extra Bold</vt:lpstr>
      <vt:lpstr>Times</vt:lpstr>
      <vt:lpstr>Verdana</vt:lpstr>
      <vt:lpstr>Office Theme</vt:lpstr>
      <vt:lpstr>5_Prendo presentation template EA</vt:lpstr>
      <vt:lpstr>6_Prendo presentation template EA</vt:lpstr>
      <vt:lpstr>PowerPoint Presentation</vt:lpstr>
      <vt:lpstr>workshop timetable:</vt:lpstr>
      <vt:lpstr>Agenda</vt:lpstr>
      <vt:lpstr>In a Dynamic World:</vt:lpstr>
      <vt:lpstr>The Traditional Model</vt:lpstr>
      <vt:lpstr>The ‘X-Team’ Model</vt:lpstr>
      <vt:lpstr>Changing Minds</vt:lpstr>
      <vt:lpstr>Your Challenge</vt:lpstr>
      <vt:lpstr>Agenda</vt:lpstr>
      <vt:lpstr>PowerPoint Presentation</vt:lpstr>
      <vt:lpstr>Your Mission</vt:lpstr>
    </vt:vector>
  </TitlesOfParts>
  <Company>Feed My Eyes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PRENDO</dc:title>
  <dc:creator>Christine Ashton</dc:creator>
  <cp:lastModifiedBy>Alastair Giffin</cp:lastModifiedBy>
  <cp:revision>462</cp:revision>
  <dcterms:created xsi:type="dcterms:W3CDTF">2016-09-29T13:54:02Z</dcterms:created>
  <dcterms:modified xsi:type="dcterms:W3CDTF">2020-01-31T10:01:02Z</dcterms:modified>
</cp:coreProperties>
</file>